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4346F-CE87-4AAA-A2E9-34981031D82C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D2851-6769-4422-931F-A1AC6992CC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3B0C7-4D55-4C28-9432-A6865A6978C5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DAF6C-D06E-4B04-9E11-716844D8E5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9E3DB-EBBA-4778-9625-C45B0D17F35C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82B21-5271-4861-A287-92C89BB90B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91AC03-D117-4631-AB75-9D6BF25E5E3C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B15DE3-181C-4E8B-AE2E-EB70B2C551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DE7A7-4C59-42BD-9381-D3DAB3ACC35E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5CAA6-0C2D-4A35-B0D9-377692EBF7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35E1A-9325-4E69-B044-AD16279C346A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16C3D-03F7-49CB-AEF4-8ECFE7D82C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DC3EB-6E5F-4C62-A3A3-3F40A662AFBE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F047C-3032-481D-8C11-68613F46D1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440A81-AEF4-4ADE-96E8-B120BA29031F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F6B082-5BDF-4916-A095-E1C869E48E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6B97-0F25-4DF3-AA8B-DFAA8651DF1E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01E4A-F97C-4D6E-8436-2335C9004E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2F6AD8-EE21-42C9-9E39-E97D2A6779B6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F8A18D2-452A-4C12-A3CE-2D224F0E03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9F8682-601D-4E51-BE5D-34B15E3852E4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2E3F7AA-C866-4918-8852-B9C41A83B2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7855F97-E5E6-48C7-B913-43F13167B573}" type="datetimeFigureOut">
              <a:rPr lang="ru-RU"/>
              <a:pPr>
                <a:defRPr/>
              </a:pPr>
              <a:t>25.03.2012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90DEE7B-B1F1-42C7-B2EF-2AE09ADAF8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06" r:id="rId5"/>
    <p:sldLayoutId id="2147483711" r:id="rId6"/>
    <p:sldLayoutId id="2147483705" r:id="rId7"/>
    <p:sldLayoutId id="2147483712" r:id="rId8"/>
    <p:sldLayoutId id="2147483713" r:id="rId9"/>
    <p:sldLayoutId id="2147483704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63" y="1143000"/>
            <a:ext cx="6172200" cy="18938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The History of  the English                Language</a:t>
            </a:r>
            <a:endParaRPr lang="ru-RU" sz="3600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3" y="4643438"/>
            <a:ext cx="4608512" cy="1300162"/>
          </a:xfrm>
        </p:spPr>
        <p:txBody>
          <a:bodyPr/>
          <a:lstStyle/>
          <a:p>
            <a:r>
              <a:rPr lang="en-US" smtClean="0"/>
              <a:t>                           Dalakishvily  Sophia</a:t>
            </a:r>
            <a:r>
              <a:rPr lang="ru-RU" smtClean="0"/>
              <a:t>, </a:t>
            </a:r>
            <a:r>
              <a:rPr lang="en-US" smtClean="0"/>
              <a:t>8L1 </a:t>
            </a:r>
          </a:p>
          <a:p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357166"/>
            <a:ext cx="4896544" cy="5976664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The History of the English language can be divided into  the following periods: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Old English (450-1066)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Middle English (1066-1500)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New English (from 1500 to        the present time).</a:t>
            </a:r>
          </a:p>
          <a:p>
            <a:pPr lvl="6">
              <a:buFont typeface="Wingdings"/>
              <a:buNone/>
              <a:defRPr/>
            </a:pPr>
            <a:endParaRPr lang="ru-RU" dirty="0" smtClean="0"/>
          </a:p>
        </p:txBody>
      </p:sp>
      <p:pic>
        <p:nvPicPr>
          <p:cNvPr id="14338" name="Рисунок 3" descr="иглиш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14500"/>
            <a:ext cx="38163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   Old English Period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5538"/>
            <a:ext cx="7643813" cy="25908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Germanic tribes of the Angles, the Saxons and the Jutes, are considered the ancestors of today's English. They migrated to Britain's island in the middle of V century.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When the Germanic tribes migrated to the British Isles, they entered into a fierce struggle with the indigenous local population - the Celts.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15363" name="Рисунок 3" descr="англосаксы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997200"/>
            <a:ext cx="2808288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4" descr="кельты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3284538"/>
            <a:ext cx="3740150" cy="274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Old English Period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4500563" y="1928813"/>
            <a:ext cx="3857625" cy="4286250"/>
          </a:xfrm>
        </p:spPr>
        <p:txBody>
          <a:bodyPr/>
          <a:lstStyle/>
          <a:p>
            <a:r>
              <a:rPr lang="en-US" smtClean="0"/>
              <a:t>The Vikings conquered Britain a bit later.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 The Vikings gave              the Old English                          a  significant amount of words of                            the Scandinavian origin. </a:t>
            </a:r>
            <a:br>
              <a:rPr lang="en-US" smtClean="0"/>
            </a:br>
            <a:endParaRPr lang="ru-RU" smtClean="0"/>
          </a:p>
        </p:txBody>
      </p:sp>
      <p:pic>
        <p:nvPicPr>
          <p:cNvPr id="16387" name="Рисунок 3" descr="викинг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773238"/>
            <a:ext cx="28702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    Middle English Period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513"/>
            <a:ext cx="4546600" cy="542131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The Normans invaded Britain after the Vikings. They introduced the powerful Anglo-Saxon lexical layer-Normanism.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 Norman remained the language of the church for a long time. But the conquerors were few to impose their language intact.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The Normans language teaching was stopped in 1385.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The laws of Parliament were published in English in 1483.</a:t>
            </a:r>
            <a:endParaRPr lang="ru-RU" dirty="0"/>
          </a:p>
        </p:txBody>
      </p:sp>
      <p:pic>
        <p:nvPicPr>
          <p:cNvPr id="17411" name="Рисунок 3" descr="норманы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981075"/>
            <a:ext cx="3157537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9937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    New English Period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1125538"/>
            <a:ext cx="8064500" cy="2590800"/>
          </a:xfrm>
        </p:spPr>
        <p:txBody>
          <a:bodyPr/>
          <a:lstStyle/>
          <a:p>
            <a:r>
              <a:rPr lang="en-US" smtClean="0"/>
              <a:t>Modern English, which is now spoken by the British, begins to develop at the end of the XV century.</a:t>
            </a:r>
          </a:p>
          <a:p>
            <a:r>
              <a:rPr lang="en-US" smtClean="0"/>
              <a:t>Phonetics and spoken language continues to change and move away from the word norms</a:t>
            </a:r>
            <a:r>
              <a:rPr lang="ru-RU" smtClean="0"/>
              <a:t>.</a:t>
            </a:r>
          </a:p>
        </p:txBody>
      </p:sp>
      <p:pic>
        <p:nvPicPr>
          <p:cNvPr id="18435" name="Рисунок 3" descr="англ алфавит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2786063"/>
            <a:ext cx="453707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294</TotalTime>
  <Words>179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6</vt:i4>
      </vt:variant>
    </vt:vector>
  </HeadingPairs>
  <TitlesOfParts>
    <vt:vector size="20" baseType="lpstr">
      <vt:lpstr>Times New Roman</vt:lpstr>
      <vt:lpstr>Arial</vt:lpstr>
      <vt:lpstr>Wingdings</vt:lpstr>
      <vt:lpstr>Wingdings 2</vt:lpstr>
      <vt:lpstr>Calibri</vt:lpstr>
      <vt:lpstr>Book Antiqua</vt:lpstr>
      <vt:lpstr>Lucida Sans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THE HISTORY OF  THE ENGLISH                LANGUAGE</vt:lpstr>
      <vt:lpstr>Слайд 2</vt:lpstr>
      <vt:lpstr>            OLD ENGLISH PERIOD</vt:lpstr>
      <vt:lpstr>         OLD ENGLISH PERIOD</vt:lpstr>
      <vt:lpstr>             MIDDLE ENGLISH PERIOD </vt:lpstr>
      <vt:lpstr>             NEW ENGLISH PERIOD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is the Latin of the 21st century</dc:title>
  <dc:creator>Пользователь Windows</dc:creator>
  <cp:lastModifiedBy>USER</cp:lastModifiedBy>
  <cp:revision>28</cp:revision>
  <dcterms:created xsi:type="dcterms:W3CDTF">2011-12-05T10:40:43Z</dcterms:created>
  <dcterms:modified xsi:type="dcterms:W3CDTF">2012-03-25T14:19:02Z</dcterms:modified>
</cp:coreProperties>
</file>