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7"/>
  </p:notesMasterIdLst>
  <p:sldIdLst>
    <p:sldId id="267" r:id="rId2"/>
    <p:sldId id="268" r:id="rId3"/>
    <p:sldId id="264" r:id="rId4"/>
    <p:sldId id="265" r:id="rId5"/>
    <p:sldId id="266"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24" autoAdjust="0"/>
  </p:normalViewPr>
  <p:slideViewPr>
    <p:cSldViewPr>
      <p:cViewPr varScale="1">
        <p:scale>
          <a:sx n="71" d="100"/>
          <a:sy n="71" d="100"/>
        </p:scale>
        <p:origin x="-4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7D6D88B-98D2-42B9-81F3-F8ADF41C83B6}" type="datetimeFigureOut">
              <a:rPr lang="ru-RU"/>
              <a:pPr>
                <a:defRPr/>
              </a:pPr>
              <a:t>25.03.2012</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75A7467-3A0B-486B-857E-B112FB4882CD}"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раз слайда 1"/>
          <p:cNvSpPr>
            <a:spLocks noGrp="1" noRot="1" noChangeAspect="1"/>
          </p:cNvSpPr>
          <p:nvPr>
            <p:ph type="sldImg"/>
          </p:nvPr>
        </p:nvSpPr>
        <p:spPr bwMode="auto">
          <a:noFill/>
          <a:ln>
            <a:solidFill>
              <a:srgbClr val="000000"/>
            </a:solidFill>
            <a:miter lim="800000"/>
            <a:headEnd/>
            <a:tailEnd/>
          </a:ln>
        </p:spPr>
      </p:sp>
      <p:sp>
        <p:nvSpPr>
          <p:cNvPr id="16386"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6387"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AD66AF8-4F5A-4CC9-A730-07B63DA7192C}" type="slidenum">
              <a:rPr lang="ru-RU"/>
              <a:pPr fontAlgn="base">
                <a:spcBef>
                  <a:spcPct val="0"/>
                </a:spcBef>
                <a:spcAft>
                  <a:spcPct val="0"/>
                </a:spcAft>
              </a:pPr>
              <a:t>2</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раз слайда 1"/>
          <p:cNvSpPr>
            <a:spLocks noGrp="1" noRot="1" noChangeAspect="1"/>
          </p:cNvSpPr>
          <p:nvPr>
            <p:ph type="sldImg"/>
          </p:nvPr>
        </p:nvSpPr>
        <p:spPr bwMode="auto">
          <a:noFill/>
          <a:ln>
            <a:solidFill>
              <a:srgbClr val="000000"/>
            </a:solidFill>
            <a:miter lim="800000"/>
            <a:headEnd/>
            <a:tailEnd/>
          </a:ln>
        </p:spPr>
      </p:sp>
      <p:sp>
        <p:nvSpPr>
          <p:cNvPr id="18434"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18435"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816CAD-8A7B-460D-825D-A537A55A1A3F}" type="slidenum">
              <a:rPr lang="ru-RU"/>
              <a:pPr fontAlgn="base">
                <a:spcBef>
                  <a:spcPct val="0"/>
                </a:spcBef>
                <a:spcAft>
                  <a:spcPct val="0"/>
                </a:spcAft>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раз слайда 1"/>
          <p:cNvSpPr>
            <a:spLocks noGrp="1" noRot="1" noChangeAspect="1"/>
          </p:cNvSpPr>
          <p:nvPr>
            <p:ph type="sldImg"/>
          </p:nvPr>
        </p:nvSpPr>
        <p:spPr bwMode="auto">
          <a:noFill/>
          <a:ln>
            <a:solidFill>
              <a:srgbClr val="000000"/>
            </a:solidFill>
            <a:miter lim="800000"/>
            <a:headEnd/>
            <a:tailEnd/>
          </a:ln>
        </p:spPr>
      </p:sp>
      <p:sp>
        <p:nvSpPr>
          <p:cNvPr id="20482"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0483"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B828887-5AC2-4107-AE7D-225A6EFF4B34}" type="slidenum">
              <a:rPr lang="ru-RU"/>
              <a:pPr fontAlgn="base">
                <a:spcBef>
                  <a:spcPct val="0"/>
                </a:spcBef>
                <a:spcAft>
                  <a:spcPct val="0"/>
                </a:spcAft>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раз слайда 1"/>
          <p:cNvSpPr>
            <a:spLocks noGrp="1" noRot="1" noChangeAspect="1"/>
          </p:cNvSpPr>
          <p:nvPr>
            <p:ph type="sldImg"/>
          </p:nvPr>
        </p:nvSpPr>
        <p:spPr bwMode="auto">
          <a:noFill/>
          <a:ln>
            <a:solidFill>
              <a:srgbClr val="000000"/>
            </a:solidFill>
            <a:miter lim="800000"/>
            <a:headEnd/>
            <a:tailEnd/>
          </a:ln>
        </p:spPr>
      </p:sp>
      <p:sp>
        <p:nvSpPr>
          <p:cNvPr id="22530"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22531"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5299723-D462-4292-8544-FADB4DE678FD}" type="slidenum">
              <a:rPr lang="ru-RU"/>
              <a:pPr fontAlgn="base">
                <a:spcBef>
                  <a:spcPct val="0"/>
                </a:spcBef>
                <a:spcAft>
                  <a:spcPct val="0"/>
                </a:spcAft>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4" name="Равнобедренный треугольник 6"/>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Заголовок 7"/>
          <p:cNvSpPr>
            <a:spLocks noGrp="1"/>
          </p:cNvSpPr>
          <p:nvPr>
            <p:ph type="ctrTitle"/>
          </p:nvPr>
        </p:nvSpPr>
        <p:spPr>
          <a:xfrm>
            <a:off x="540544" y="776288"/>
            <a:ext cx="8062912" cy="1470025"/>
          </a:xfrm>
        </p:spPr>
        <p:txBody>
          <a:bodyPr anchor="b"/>
          <a:lstStyle>
            <a:lvl1pPr algn="r">
              <a:defRPr sz="4400"/>
            </a:lvl1pPr>
          </a:lstStyle>
          <a:p>
            <a:r>
              <a:rPr lang="ru-RU" smtClean="0"/>
              <a:t>Образец заголовка</a:t>
            </a:r>
            <a:endParaRPr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27"/>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3FA0AAF6-F211-4B00-8E49-BD8D2F78A337}" type="datetime1">
              <a:rPr lang="ru-RU"/>
              <a:pPr>
                <a:defRPr/>
              </a:pPr>
              <a:t>25.03.2012</a:t>
            </a:fld>
            <a:endParaRPr lang="ru-RU"/>
          </a:p>
        </p:txBody>
      </p:sp>
      <p:sp>
        <p:nvSpPr>
          <p:cNvPr id="6" name="Нижний колонтитул 16"/>
          <p:cNvSpPr>
            <a:spLocks noGrp="1"/>
          </p:cNvSpPr>
          <p:nvPr>
            <p:ph type="ftr" sz="quarter" idx="11"/>
          </p:nvPr>
        </p:nvSpPr>
        <p:spPr>
          <a:xfrm>
            <a:off x="1371600" y="5649913"/>
            <a:ext cx="5791200" cy="365125"/>
          </a:xfrm>
        </p:spPr>
        <p:txBody>
          <a:bodyPr tIns="0" bIns="0"/>
          <a:lstStyle>
            <a:lvl1pPr algn="r">
              <a:defRPr sz="1100"/>
            </a:lvl1pPr>
          </a:lstStyle>
          <a:p>
            <a:pPr>
              <a:defRPr/>
            </a:pPr>
            <a:endParaRPr lang="ru-RU"/>
          </a:p>
        </p:txBody>
      </p:sp>
      <p:sp>
        <p:nvSpPr>
          <p:cNvPr id="7" name="Номер слайда 28"/>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6006A969-DCF1-42D9-9DCA-9041E64DBC59}"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978AAFC6-F4F4-413C-BA3D-71EDB4389D64}" type="datetime1">
              <a:rPr lang="ru-RU"/>
              <a:pPr>
                <a:defRPr/>
              </a:pPr>
              <a:t>25.03.2012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1BCF94C6-3BBE-4271-BAC0-FDB13C77B67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1A4921D8-2234-474D-B542-311A6EF9AF55}" type="datetime1">
              <a:rPr lang="ru-RU"/>
              <a:pPr>
                <a:defRPr/>
              </a:pPr>
              <a:t>25.03.2012</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FEBFFD91-81AA-4CF8-93AC-73F09A0558A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lang="ru-RU" smtClean="0"/>
              <a:t>Образец заголовка</a:t>
            </a:r>
            <a:endParaRPr lang="en-US"/>
          </a:p>
        </p:txBody>
      </p:sp>
      <p:sp>
        <p:nvSpPr>
          <p:cNvPr id="3" name="Содержимое 2"/>
          <p:cNvSpPr>
            <a:spLocks noGrp="1"/>
          </p:cNvSpPr>
          <p:nvPr>
            <p:ph idx="1"/>
          </p:nvPr>
        </p:nvSpPr>
        <p:spPr>
          <a:xfrm>
            <a:off x="457200" y="1882808"/>
            <a:ext cx="8229600" cy="4572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a:xfrm>
            <a:off x="4791075" y="6480175"/>
            <a:ext cx="2133600" cy="301625"/>
          </a:xfrm>
        </p:spPr>
        <p:txBody>
          <a:bodyPr/>
          <a:lstStyle>
            <a:lvl1pPr>
              <a:defRPr/>
            </a:lvl1pPr>
          </a:lstStyle>
          <a:p>
            <a:pPr>
              <a:defRPr/>
            </a:pPr>
            <a:fld id="{6A1B8F8E-F143-4082-B677-CDF2ACBED91B}" type="datetime1">
              <a:rPr lang="ru-RU"/>
              <a:pPr>
                <a:defRPr/>
              </a:pPr>
              <a:t>25.03.2012</a:t>
            </a:fld>
            <a:endParaRPr lang="ru-RU"/>
          </a:p>
        </p:txBody>
      </p:sp>
      <p:sp>
        <p:nvSpPr>
          <p:cNvPr id="5" name="Нижний колонтитул 4"/>
          <p:cNvSpPr>
            <a:spLocks noGrp="1"/>
          </p:cNvSpPr>
          <p:nvPr>
            <p:ph type="ftr" sz="quarter" idx="11"/>
          </p:nvPr>
        </p:nvSpPr>
        <p:spPr>
          <a:xfrm>
            <a:off x="457200" y="6481763"/>
            <a:ext cx="4259263" cy="300037"/>
          </a:xfrm>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96A5DFF-A375-40F3-8A53-B709D495087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4" name="Прямоугольный треугольник 8"/>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Равнобедренный треугольник 7"/>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Прямая соединительная линия 10"/>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Прямая соединительная линия 9"/>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lstStyle>
            <a:lvl1pPr marL="0" algn="l">
              <a:buNone/>
              <a:defRPr sz="3600" b="1" cap="none" baseline="0"/>
            </a:lvl1pPr>
          </a:lstStyle>
          <a:p>
            <a:r>
              <a:rPr lang="ru-RU" smtClean="0"/>
              <a:t>Образец заголовка</a:t>
            </a:r>
            <a:endParaRPr lang="en-US"/>
          </a:p>
        </p:txBody>
      </p:sp>
      <p:sp>
        <p:nvSpPr>
          <p:cNvPr id="3" name="Текст 2"/>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Дата 3"/>
          <p:cNvSpPr>
            <a:spLocks noGrp="1"/>
          </p:cNvSpPr>
          <p:nvPr>
            <p:ph type="dt" sz="half" idx="10"/>
          </p:nvPr>
        </p:nvSpPr>
        <p:spPr>
          <a:xfrm>
            <a:off x="6956425" y="6477000"/>
            <a:ext cx="2133600" cy="304800"/>
          </a:xfrm>
        </p:spPr>
        <p:txBody>
          <a:bodyPr/>
          <a:lstStyle>
            <a:lvl1pPr>
              <a:defRPr/>
            </a:lvl1pPr>
          </a:lstStyle>
          <a:p>
            <a:pPr>
              <a:defRPr/>
            </a:pPr>
            <a:fld id="{80449249-2120-4A18-ABC9-52E45B1F531F}" type="datetime1">
              <a:rPr lang="ru-RU"/>
              <a:pPr>
                <a:defRPr/>
              </a:pPr>
              <a:t>25.03.2012</a:t>
            </a:fld>
            <a:endParaRPr lang="ru-RU"/>
          </a:p>
        </p:txBody>
      </p:sp>
      <p:sp>
        <p:nvSpPr>
          <p:cNvPr id="9" name="Нижний колонтитул 4"/>
          <p:cNvSpPr>
            <a:spLocks noGrp="1"/>
          </p:cNvSpPr>
          <p:nvPr>
            <p:ph type="ftr" sz="quarter" idx="11"/>
          </p:nvPr>
        </p:nvSpPr>
        <p:spPr>
          <a:xfrm>
            <a:off x="2619375" y="6481763"/>
            <a:ext cx="4260850" cy="300037"/>
          </a:xfrm>
        </p:spPr>
        <p:txBody>
          <a:bodyPr/>
          <a:lstStyle>
            <a:lvl1pPr>
              <a:defRPr/>
            </a:lvl1pPr>
          </a:lstStyle>
          <a:p>
            <a:pPr>
              <a:defRPr/>
            </a:pPr>
            <a:endParaRPr lang="ru-RU"/>
          </a:p>
        </p:txBody>
      </p:sp>
      <p:sp>
        <p:nvSpPr>
          <p:cNvPr id="10" name="Номер слайда 5"/>
          <p:cNvSpPr>
            <a:spLocks noGrp="1"/>
          </p:cNvSpPr>
          <p:nvPr>
            <p:ph type="sldNum" sz="quarter" idx="12"/>
          </p:nvPr>
        </p:nvSpPr>
        <p:spPr>
          <a:xfrm>
            <a:off x="8450263" y="809625"/>
            <a:ext cx="503237" cy="300038"/>
          </a:xfrm>
        </p:spPr>
        <p:txBody>
          <a:bodyPr/>
          <a:lstStyle>
            <a:lvl1pPr>
              <a:defRPr/>
            </a:lvl1pPr>
          </a:lstStyle>
          <a:p>
            <a:pPr>
              <a:defRPr/>
            </a:pPr>
            <a:fld id="{2D4F5701-30D2-4D58-A07D-CDB81A2F68B6}"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lang="ru-RU" smtClean="0"/>
              <a:t>Образец заголовка</a:t>
            </a:r>
            <a:endParaRPr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lstStyle>
          <a:p>
            <a:pPr>
              <a:defRPr/>
            </a:pPr>
            <a:fld id="{F17AC79B-612F-48E9-8DEE-BB865ED05572}" type="datetime1">
              <a:rPr lang="ru-RU"/>
              <a:pPr>
                <a:defRPr/>
              </a:pPr>
              <a:t>25.03.2012</a:t>
            </a:fld>
            <a:endParaRPr lang="ru-RU"/>
          </a:p>
        </p:txBody>
      </p:sp>
      <p:sp>
        <p:nvSpPr>
          <p:cNvPr id="6" name="Нижний колонтитул 5"/>
          <p:cNvSpPr>
            <a:spLocks noGrp="1"/>
          </p:cNvSpPr>
          <p:nvPr>
            <p:ph type="ftr" sz="quarter" idx="11"/>
          </p:nvPr>
        </p:nvSpPr>
        <p:spPr/>
        <p:txBody>
          <a:bodyPr/>
          <a:lstStyle>
            <a:lvl1pPr>
              <a:defRPr/>
            </a:lvl1pPr>
          </a:lstStyle>
          <a:p>
            <a:pPr>
              <a:defRPr/>
            </a:pPr>
            <a:endParaRPr lang="ru-RU"/>
          </a:p>
        </p:txBody>
      </p:sp>
      <p:sp>
        <p:nvSpPr>
          <p:cNvPr id="7" name="Номер слайда 6"/>
          <p:cNvSpPr>
            <a:spLocks noGrp="1"/>
          </p:cNvSpPr>
          <p:nvPr>
            <p:ph type="sldNum" sz="quarter" idx="12"/>
          </p:nvPr>
        </p:nvSpPr>
        <p:spPr/>
        <p:txBody>
          <a:bodyPr/>
          <a:lstStyle>
            <a:lvl1pPr>
              <a:defRPr/>
            </a:lvl1pPr>
          </a:lstStyle>
          <a:p>
            <a:pPr>
              <a:defRPr/>
            </a:pPr>
            <a:fld id="{A8101D93-D527-48BC-B4BD-950926541220}"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ru-RU" smtClean="0"/>
              <a:t>Образец заголовка</a:t>
            </a:r>
            <a:endParaRPr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6"/>
          <p:cNvSpPr>
            <a:spLocks noGrp="1"/>
          </p:cNvSpPr>
          <p:nvPr>
            <p:ph type="dt" sz="half" idx="10"/>
          </p:nvPr>
        </p:nvSpPr>
        <p:spPr>
          <a:xfrm>
            <a:off x="4791075" y="6481763"/>
            <a:ext cx="2130425" cy="301625"/>
          </a:xfrm>
        </p:spPr>
        <p:txBody>
          <a:bodyPr/>
          <a:lstStyle>
            <a:lvl1pPr>
              <a:defRPr/>
            </a:lvl1pPr>
          </a:lstStyle>
          <a:p>
            <a:pPr>
              <a:defRPr/>
            </a:pPr>
            <a:fld id="{36EC363A-B5AC-4A2E-99F2-FF86257C8655}" type="datetime1">
              <a:rPr lang="ru-RU"/>
              <a:pPr>
                <a:defRPr/>
              </a:pPr>
              <a:t>25.03.2012</a:t>
            </a:fld>
            <a:endParaRPr lang="ru-RU"/>
          </a:p>
        </p:txBody>
      </p:sp>
      <p:sp>
        <p:nvSpPr>
          <p:cNvPr id="8" name="Нижний колонтитул 7"/>
          <p:cNvSpPr>
            <a:spLocks noGrp="1"/>
          </p:cNvSpPr>
          <p:nvPr>
            <p:ph type="ftr" sz="quarter" idx="11"/>
          </p:nvPr>
        </p:nvSpPr>
        <p:spPr>
          <a:xfrm>
            <a:off x="457200" y="6481763"/>
            <a:ext cx="4260850" cy="301625"/>
          </a:xfrm>
        </p:spPr>
        <p:txBody>
          <a:bodyPr/>
          <a:lstStyle>
            <a:lvl1pPr>
              <a:defRPr/>
            </a:lvl1pPr>
          </a:lstStyle>
          <a:p>
            <a:pPr>
              <a:defRPr/>
            </a:pPr>
            <a:endParaRPr lang="ru-RU"/>
          </a:p>
        </p:txBody>
      </p:sp>
      <p:sp>
        <p:nvSpPr>
          <p:cNvPr id="9" name="Номер слайда 8"/>
          <p:cNvSpPr>
            <a:spLocks noGrp="1"/>
          </p:cNvSpPr>
          <p:nvPr>
            <p:ph type="sldNum" sz="quarter" idx="12"/>
          </p:nvPr>
        </p:nvSpPr>
        <p:spPr>
          <a:xfrm>
            <a:off x="7589838" y="6483350"/>
            <a:ext cx="503237" cy="301625"/>
          </a:xfrm>
        </p:spPr>
        <p:txBody>
          <a:bodyPr/>
          <a:lstStyle>
            <a:lvl1pPr algn="ctr">
              <a:defRPr smtClean="0"/>
            </a:lvl1pPr>
          </a:lstStyle>
          <a:p>
            <a:pPr>
              <a:defRPr/>
            </a:pPr>
            <a:fld id="{3289E3F4-20B1-481F-BA0E-7CF9AD4D70F4}"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40DA7A77-2970-4128-981E-C5FB5621D777}" type="datetime1">
              <a:rPr lang="ru-RU"/>
              <a:pPr>
                <a:defRPr/>
              </a:pPr>
              <a:t>25.03.2012</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1F87D0E6-49E9-4431-9BD4-E8CCDC1641E1}"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3"/>
          <p:cNvSpPr>
            <a:spLocks noGrp="1"/>
          </p:cNvSpPr>
          <p:nvPr>
            <p:ph type="dt" sz="half" idx="10"/>
          </p:nvPr>
        </p:nvSpPr>
        <p:spPr/>
        <p:txBody>
          <a:bodyPr/>
          <a:lstStyle>
            <a:lvl1pPr>
              <a:defRPr/>
            </a:lvl1pPr>
          </a:lstStyle>
          <a:p>
            <a:pPr>
              <a:defRPr/>
            </a:pPr>
            <a:fld id="{ACB1FC96-7E03-4AEB-BC6E-37C0018577D9}" type="datetime1">
              <a:rPr lang="ru-RU"/>
              <a:pPr>
                <a:defRPr/>
              </a:pPr>
              <a:t>25.03.2012</a:t>
            </a:fld>
            <a:endParaRPr lang="ru-RU"/>
          </a:p>
        </p:txBody>
      </p:sp>
      <p:sp>
        <p:nvSpPr>
          <p:cNvPr id="3" name="Нижний колонтитул 2"/>
          <p:cNvSpPr>
            <a:spLocks noGrp="1"/>
          </p:cNvSpPr>
          <p:nvPr>
            <p:ph type="ftr" sz="quarter" idx="11"/>
          </p:nvPr>
        </p:nvSpPr>
        <p:spPr/>
        <p:txBody>
          <a:bodyPr/>
          <a:lstStyle>
            <a:lvl1pPr>
              <a:defRPr/>
            </a:lvl1pPr>
          </a:lstStyle>
          <a:p>
            <a:pPr>
              <a:defRPr/>
            </a:pPr>
            <a:endParaRPr lang="ru-RU"/>
          </a:p>
        </p:txBody>
      </p:sp>
      <p:sp>
        <p:nvSpPr>
          <p:cNvPr id="4" name="Номер слайда 22"/>
          <p:cNvSpPr>
            <a:spLocks noGrp="1"/>
          </p:cNvSpPr>
          <p:nvPr>
            <p:ph type="sldNum" sz="quarter" idx="12"/>
          </p:nvPr>
        </p:nvSpPr>
        <p:spPr/>
        <p:txBody>
          <a:bodyPr/>
          <a:lstStyle>
            <a:lvl1pPr>
              <a:defRPr/>
            </a:lvl1pPr>
          </a:lstStyle>
          <a:p>
            <a:pPr>
              <a:defRPr/>
            </a:pPr>
            <a:fld id="{BFCC6076-2C9B-4353-ADE1-078D1F05C620}"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ru-RU" smtClean="0"/>
              <a:t>Образец заголовка</a:t>
            </a:r>
            <a:endParaRPr lang="en-US"/>
          </a:p>
        </p:txBody>
      </p:sp>
      <p:sp>
        <p:nvSpPr>
          <p:cNvPr id="3" name="Текст 2"/>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a:xfrm>
            <a:off x="6278563" y="6556375"/>
            <a:ext cx="2133600" cy="301625"/>
          </a:xfrm>
        </p:spPr>
        <p:txBody>
          <a:bodyPr/>
          <a:lstStyle>
            <a:lvl1pPr>
              <a:defRPr sz="900" smtClean="0"/>
            </a:lvl1pPr>
          </a:lstStyle>
          <a:p>
            <a:pPr>
              <a:defRPr/>
            </a:pPr>
            <a:fld id="{C8C5BF41-DEEB-417A-B1A2-8E1C63DDA3E9}" type="datetime1">
              <a:rPr lang="ru-RU"/>
              <a:pPr>
                <a:defRPr/>
              </a:pPr>
              <a:t>25.03.2012</a:t>
            </a:fld>
            <a:endParaRPr lang="ru-RU"/>
          </a:p>
        </p:txBody>
      </p:sp>
      <p:sp>
        <p:nvSpPr>
          <p:cNvPr id="6" name="Нижний колонтитул 5"/>
          <p:cNvSpPr>
            <a:spLocks noGrp="1"/>
          </p:cNvSpPr>
          <p:nvPr>
            <p:ph type="ftr" sz="quarter" idx="11"/>
          </p:nvPr>
        </p:nvSpPr>
        <p:spPr>
          <a:xfrm>
            <a:off x="1135063" y="6556375"/>
            <a:ext cx="5143500"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410575" y="6556375"/>
            <a:ext cx="503238" cy="301625"/>
          </a:xfrm>
        </p:spPr>
        <p:txBody>
          <a:bodyPr/>
          <a:lstStyle>
            <a:lvl1pPr>
              <a:defRPr sz="900" smtClean="0"/>
            </a:lvl1pPr>
          </a:lstStyle>
          <a:p>
            <a:pPr>
              <a:defRPr/>
            </a:pPr>
            <a:fld id="{D35F1970-F8DC-4FBE-A653-0FB6DCA073C0}"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ru-RU" smtClean="0"/>
              <a:t>Образец заголовка</a:t>
            </a:r>
            <a:endParaRPr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ru-RU" noProof="0" smtClean="0"/>
              <a:t>Вставка рисунка</a:t>
            </a:r>
            <a:endParaRPr lang="en-US" noProof="0"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4"/>
          <p:cNvSpPr>
            <a:spLocks noGrp="1"/>
          </p:cNvSpPr>
          <p:nvPr>
            <p:ph type="dt" sz="half" idx="10"/>
          </p:nvPr>
        </p:nvSpPr>
        <p:spPr>
          <a:xfrm>
            <a:off x="6108700" y="6556375"/>
            <a:ext cx="2101850" cy="301625"/>
          </a:xfrm>
        </p:spPr>
        <p:txBody>
          <a:bodyPr/>
          <a:lstStyle>
            <a:lvl1pPr>
              <a:defRPr sz="900" smtClean="0"/>
            </a:lvl1pPr>
          </a:lstStyle>
          <a:p>
            <a:pPr>
              <a:defRPr/>
            </a:pPr>
            <a:fld id="{A0D109BE-7C1D-4DC2-8671-F7967A92C93A}" type="datetime1">
              <a:rPr lang="ru-RU"/>
              <a:pPr>
                <a:defRPr/>
              </a:pPr>
              <a:t>25.03.2012</a:t>
            </a:fld>
            <a:endParaRPr lang="ru-RU"/>
          </a:p>
        </p:txBody>
      </p:sp>
      <p:sp>
        <p:nvSpPr>
          <p:cNvPr id="6" name="Нижний колонтитул 5"/>
          <p:cNvSpPr>
            <a:spLocks noGrp="1"/>
          </p:cNvSpPr>
          <p:nvPr>
            <p:ph type="ftr" sz="quarter" idx="11"/>
          </p:nvPr>
        </p:nvSpPr>
        <p:spPr>
          <a:xfrm>
            <a:off x="1169988" y="6557963"/>
            <a:ext cx="4948237" cy="301625"/>
          </a:xfrm>
        </p:spPr>
        <p:txBody>
          <a:bodyPr/>
          <a:lstStyle>
            <a:lvl1pPr>
              <a:defRPr sz="900"/>
            </a:lvl1pPr>
          </a:lstStyle>
          <a:p>
            <a:pPr>
              <a:defRPr/>
            </a:pPr>
            <a:endParaRPr lang="ru-RU"/>
          </a:p>
        </p:txBody>
      </p:sp>
      <p:sp>
        <p:nvSpPr>
          <p:cNvPr id="7" name="Номер слайда 6"/>
          <p:cNvSpPr>
            <a:spLocks noGrp="1"/>
          </p:cNvSpPr>
          <p:nvPr>
            <p:ph type="sldNum" sz="quarter" idx="12"/>
          </p:nvPr>
        </p:nvSpPr>
        <p:spPr>
          <a:xfrm>
            <a:off x="8216900" y="6556375"/>
            <a:ext cx="366713" cy="301625"/>
          </a:xfrm>
        </p:spPr>
        <p:txBody>
          <a:bodyPr/>
          <a:lstStyle>
            <a:lvl1pPr algn="ctr">
              <a:defRPr sz="900" smtClean="0"/>
            </a:lvl1pPr>
          </a:lstStyle>
          <a:p>
            <a:pPr>
              <a:defRPr/>
            </a:pPr>
            <a:fld id="{FF3295E1-038C-478F-8B34-65C6660FF1F5}"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Прямая соединительная линия 7"/>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8288"/>
            <a:ext cx="8229600" cy="1398587"/>
          </a:xfrm>
          <a:prstGeom prst="rect">
            <a:avLst/>
          </a:prstGeom>
        </p:spPr>
        <p:txBody>
          <a:bodyPr vert="horz" anchor="ctr">
            <a:normAutofit/>
          </a:bodyPr>
          <a:lstStyle/>
          <a:p>
            <a:r>
              <a:rPr lang="ru-RU" smtClean="0"/>
              <a:t>Образец заголовка</a:t>
            </a:r>
            <a:endParaRPr lang="en-US"/>
          </a:p>
        </p:txBody>
      </p:sp>
      <p:sp>
        <p:nvSpPr>
          <p:cNvPr id="1030" name="Текст 12"/>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defRPr>
            </a:lvl1pPr>
          </a:lstStyle>
          <a:p>
            <a:pPr>
              <a:defRPr/>
            </a:pPr>
            <a:fld id="{21C9FAA1-CCAC-44AB-B104-1F5A5B3A7615}" type="datetime1">
              <a:rPr lang="ru-RU"/>
              <a:pPr>
                <a:defRPr/>
              </a:pPr>
              <a:t>25.03.2012</a:t>
            </a:fld>
            <a:endParaRPr lang="ru-RU"/>
          </a:p>
        </p:txBody>
      </p:sp>
      <p:sp>
        <p:nvSpPr>
          <p:cNvPr id="3" name="Нижний колонтитул 2"/>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lstStyle>
          <a:p>
            <a:pPr>
              <a:defRPr/>
            </a:pPr>
            <a:endParaRPr lang="ru-RU"/>
          </a:p>
        </p:txBody>
      </p:sp>
      <p:sp>
        <p:nvSpPr>
          <p:cNvPr id="23" name="Номер слайда 22"/>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defRPr>
            </a:lvl1pPr>
          </a:lstStyle>
          <a:p>
            <a:pPr>
              <a:defRPr/>
            </a:pPr>
            <a:fld id="{3E6C7937-BC54-4C53-8811-8201F8370271}"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3" r:id="rId6"/>
    <p:sldLayoutId id="2147483802" r:id="rId7"/>
    <p:sldLayoutId id="2147483809" r:id="rId8"/>
    <p:sldLayoutId id="2147483810" r:id="rId9"/>
    <p:sldLayoutId id="2147483801" r:id="rId10"/>
    <p:sldLayoutId id="2147483800" r:id="rId11"/>
  </p:sldLayoutIdLst>
  <p:hf sldNum="0" hdr="0" ftr="0" dt="0"/>
  <p:txStyles>
    <p:titleStyle>
      <a:lvl1pPr marL="484188" indent="-484188" algn="l" rtl="0" fontAlgn="base">
        <a:spcBef>
          <a:spcPct val="0"/>
        </a:spcBef>
        <a:spcAft>
          <a:spcPct val="0"/>
        </a:spcAft>
        <a:defRPr sz="4200" kern="1200">
          <a:ln w="6350">
            <a:solidFill>
              <a:schemeClr val="accent1">
                <a:shade val="43000"/>
              </a:schemeClr>
            </a:solidFill>
          </a:ln>
          <a:solidFill>
            <a:srgbClr val="65C0E0"/>
          </a:solidFill>
          <a:effectLst>
            <a:outerShdw blurRad="26000" dist="26000" dir="14500000" algn="tl" rotWithShape="0">
              <a:srgbClr val="000000">
                <a:alpha val="40000"/>
              </a:srgbClr>
            </a:outerShdw>
          </a:effectLst>
          <a:latin typeface="+mj-lt"/>
          <a:ea typeface="+mj-ea"/>
          <a:cs typeface="+mj-cs"/>
        </a:defRPr>
      </a:lvl1pPr>
      <a:lvl2pPr marL="484188" indent="-484188" algn="l" rtl="0" fontAlgn="base">
        <a:spcBef>
          <a:spcPct val="0"/>
        </a:spcBef>
        <a:spcAft>
          <a:spcPct val="0"/>
        </a:spcAft>
        <a:defRPr sz="4200">
          <a:solidFill>
            <a:srgbClr val="65C0E0"/>
          </a:solidFill>
          <a:latin typeface="Century Gothic" pitchFamily="34" charset="0"/>
        </a:defRPr>
      </a:lvl2pPr>
      <a:lvl3pPr marL="484188" indent="-484188" algn="l" rtl="0" fontAlgn="base">
        <a:spcBef>
          <a:spcPct val="0"/>
        </a:spcBef>
        <a:spcAft>
          <a:spcPct val="0"/>
        </a:spcAft>
        <a:defRPr sz="4200">
          <a:solidFill>
            <a:srgbClr val="65C0E0"/>
          </a:solidFill>
          <a:latin typeface="Century Gothic" pitchFamily="34" charset="0"/>
        </a:defRPr>
      </a:lvl3pPr>
      <a:lvl4pPr marL="484188" indent="-484188" algn="l" rtl="0" fontAlgn="base">
        <a:spcBef>
          <a:spcPct val="0"/>
        </a:spcBef>
        <a:spcAft>
          <a:spcPct val="0"/>
        </a:spcAft>
        <a:defRPr sz="4200">
          <a:solidFill>
            <a:srgbClr val="65C0E0"/>
          </a:solidFill>
          <a:latin typeface="Century Gothic" pitchFamily="34" charset="0"/>
        </a:defRPr>
      </a:lvl4pPr>
      <a:lvl5pPr marL="484188" indent="-484188" algn="l" rtl="0" fontAlgn="base">
        <a:spcBef>
          <a:spcPct val="0"/>
        </a:spcBef>
        <a:spcAft>
          <a:spcPct val="0"/>
        </a:spcAft>
        <a:defRPr sz="4200">
          <a:solidFill>
            <a:srgbClr val="65C0E0"/>
          </a:solidFill>
          <a:latin typeface="Century Gothic" pitchFamily="34" charset="0"/>
        </a:defRPr>
      </a:lvl5pPr>
      <a:lvl6pPr marL="941388" indent="-484188" algn="l" rtl="0" fontAlgn="base">
        <a:spcBef>
          <a:spcPct val="0"/>
        </a:spcBef>
        <a:spcAft>
          <a:spcPct val="0"/>
        </a:spcAft>
        <a:defRPr sz="4200">
          <a:solidFill>
            <a:srgbClr val="65C0E0"/>
          </a:solidFill>
          <a:latin typeface="Century Gothic" pitchFamily="34" charset="0"/>
        </a:defRPr>
      </a:lvl6pPr>
      <a:lvl7pPr marL="1398588" indent="-484188" algn="l" rtl="0" fontAlgn="base">
        <a:spcBef>
          <a:spcPct val="0"/>
        </a:spcBef>
        <a:spcAft>
          <a:spcPct val="0"/>
        </a:spcAft>
        <a:defRPr sz="4200">
          <a:solidFill>
            <a:srgbClr val="65C0E0"/>
          </a:solidFill>
          <a:latin typeface="Century Gothic" pitchFamily="34" charset="0"/>
        </a:defRPr>
      </a:lvl7pPr>
      <a:lvl8pPr marL="1855788" indent="-484188" algn="l" rtl="0" fontAlgn="base">
        <a:spcBef>
          <a:spcPct val="0"/>
        </a:spcBef>
        <a:spcAft>
          <a:spcPct val="0"/>
        </a:spcAft>
        <a:defRPr sz="4200">
          <a:solidFill>
            <a:srgbClr val="65C0E0"/>
          </a:solidFill>
          <a:latin typeface="Century Gothic" pitchFamily="34" charset="0"/>
        </a:defRPr>
      </a:lvl8pPr>
      <a:lvl9pPr marL="2312988" indent="-484188" algn="l" rtl="0" fontAlgn="base">
        <a:spcBef>
          <a:spcPct val="0"/>
        </a:spcBef>
        <a:spcAft>
          <a:spcPct val="0"/>
        </a:spcAft>
        <a:defRPr sz="4200">
          <a:solidFill>
            <a:srgbClr val="65C0E0"/>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8EBFD1"/>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Grp="1" noChangeArrowheads="1"/>
          </p:cNvPicPr>
          <p:nvPr>
            <p:ph type="title"/>
          </p:nvPr>
        </p:nvPicPr>
        <p:blipFill>
          <a:blip r:embed="rId2"/>
          <a:srcRect/>
          <a:stretch>
            <a:fillRect/>
          </a:stretch>
        </p:blipFill>
        <p:spPr bwMode="auto">
          <a:xfrm>
            <a:off x="207963" y="1779588"/>
            <a:ext cx="8240712" cy="1628775"/>
          </a:xfrm>
        </p:spPr>
      </p:pic>
      <p:sp>
        <p:nvSpPr>
          <p:cNvPr id="5" name="Содержимое 2"/>
          <p:cNvSpPr>
            <a:spLocks noGrp="1"/>
          </p:cNvSpPr>
          <p:nvPr>
            <p:ph idx="1"/>
          </p:nvPr>
        </p:nvSpPr>
        <p:spPr>
          <a:xfrm>
            <a:off x="714375" y="4143375"/>
            <a:ext cx="8229600" cy="1143000"/>
          </a:xfrm>
        </p:spPr>
        <p:txBody>
          <a:bodyPr>
            <a:normAutofit/>
          </a:bodyPr>
          <a:lstStyle/>
          <a:p>
            <a:pPr marL="448056" indent="-384048" fontAlgn="auto">
              <a:spcAft>
                <a:spcPts val="0"/>
              </a:spcAft>
              <a:buFont typeface="Wingdings 2"/>
              <a:buNone/>
              <a:defRPr/>
            </a:pPr>
            <a:r>
              <a:rPr lang="en-US" sz="2400" dirty="0" smtClean="0">
                <a:solidFill>
                  <a:schemeClr val="tx2">
                    <a:lumMod val="75000"/>
                  </a:schemeClr>
                </a:solidFill>
              </a:rPr>
              <a:t>                                              Alexeeva Valeria, 8L1</a:t>
            </a:r>
            <a:endParaRPr lang="ru-RU" sz="2400" dirty="0">
              <a:solidFill>
                <a:schemeClr val="tx2">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Заголовок 1"/>
          <p:cNvPicPr>
            <a:picLocks noGrp="1" noChangeArrowheads="1"/>
          </p:cNvPicPr>
          <p:nvPr>
            <p:ph type="title"/>
          </p:nvPr>
        </p:nvPicPr>
        <p:blipFill>
          <a:blip r:embed="rId3"/>
          <a:srcRect/>
          <a:stretch>
            <a:fillRect/>
          </a:stretch>
        </p:blipFill>
        <p:spPr bwMode="auto">
          <a:xfrm>
            <a:off x="450850" y="261938"/>
            <a:ext cx="8242300" cy="1408112"/>
          </a:xfrm>
        </p:spPr>
      </p:pic>
      <p:sp>
        <p:nvSpPr>
          <p:cNvPr id="3" name="Содержимое 2"/>
          <p:cNvSpPr>
            <a:spLocks noGrp="1"/>
          </p:cNvSpPr>
          <p:nvPr>
            <p:ph idx="1"/>
          </p:nvPr>
        </p:nvSpPr>
        <p:spPr>
          <a:xfrm>
            <a:off x="500063" y="857250"/>
            <a:ext cx="4186237" cy="5214938"/>
          </a:xfrm>
        </p:spPr>
        <p:txBody>
          <a:bodyPr>
            <a:normAutofit fontScale="70000" lnSpcReduction="20000"/>
          </a:bodyPr>
          <a:lstStyle/>
          <a:p>
            <a:pPr marL="448056" indent="-384048" fontAlgn="auto">
              <a:spcAft>
                <a:spcPts val="0"/>
              </a:spcAft>
              <a:buFont typeface="Wingdings 2"/>
              <a:buNone/>
              <a:defRPr/>
            </a:pPr>
            <a:r>
              <a:rPr lang="en-GB" dirty="0" smtClean="0"/>
              <a:t>      </a:t>
            </a:r>
            <a:r>
              <a:rPr lang="en-US" dirty="0" smtClean="0"/>
              <a:t>Esperanto is the</a:t>
            </a:r>
            <a:r>
              <a:rPr lang="en-GB" dirty="0" smtClean="0"/>
              <a:t> </a:t>
            </a:r>
            <a:r>
              <a:rPr lang="en-US" dirty="0" smtClean="0"/>
              <a:t>most</a:t>
            </a:r>
            <a:r>
              <a:rPr lang="en-GB" dirty="0" smtClean="0"/>
              <a:t> </a:t>
            </a:r>
            <a:r>
              <a:rPr lang="en-US" dirty="0" smtClean="0"/>
              <a:t>widely spoken</a:t>
            </a:r>
            <a:r>
              <a:rPr lang="en-GB" dirty="0" smtClean="0"/>
              <a:t> artificial language</a:t>
            </a:r>
            <a:r>
              <a:rPr lang="en-US" dirty="0" smtClean="0"/>
              <a:t> created in</a:t>
            </a:r>
            <a:r>
              <a:rPr lang="en-GB" dirty="0" smtClean="0"/>
              <a:t> 1887. It was created by Dr. Ludwig Lazarus Zamenhof, an ophthalmologist from    Bialystok, then part of the Russian Empire. According to Zamenhof, he created this language to foster harmony between people from different countries. It took him ten years of work to creat</a:t>
            </a:r>
            <a:r>
              <a:rPr lang="en-US" dirty="0" smtClean="0"/>
              <a:t>e</a:t>
            </a:r>
            <a:r>
              <a:rPr lang="en-GB" dirty="0" smtClean="0"/>
              <a:t> Esperanto. The language is extremely easy and it includes words almost from all world languages.</a:t>
            </a:r>
            <a:endParaRPr lang="ru-RU" dirty="0"/>
          </a:p>
        </p:txBody>
      </p:sp>
      <p:pic>
        <p:nvPicPr>
          <p:cNvPr id="4" name="Рисунок 3" descr="1266755298_esperanto26.10.jpg"/>
          <p:cNvPicPr>
            <a:picLocks noChangeAspect="1" noChangeArrowheads="1"/>
          </p:cNvPicPr>
          <p:nvPr/>
        </p:nvPicPr>
        <p:blipFill>
          <a:blip r:embed="rId4"/>
          <a:srcRect/>
          <a:stretch>
            <a:fillRect/>
          </a:stretch>
        </p:blipFill>
        <p:spPr bwMode="auto">
          <a:xfrm>
            <a:off x="5353050" y="1779588"/>
            <a:ext cx="3217863" cy="4297362"/>
          </a:xfrm>
          <a:prstGeom prst="rect">
            <a:avLst/>
          </a:prstGeom>
          <a:noFill/>
        </p:spPr>
      </p:pic>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5"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21"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22"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 calcmode="lin" valueType="num">
                                      <p:cBhvr>
                                        <p:cTn id="24"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25"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26"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27" dur="1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50" y="857250"/>
            <a:ext cx="4400550" cy="5740400"/>
          </a:xfrm>
        </p:spPr>
        <p:txBody>
          <a:bodyPr>
            <a:normAutofit fontScale="77500" lnSpcReduction="20000"/>
          </a:bodyPr>
          <a:lstStyle/>
          <a:p>
            <a:pPr marL="448056" indent="-384048" fontAlgn="auto">
              <a:spcAft>
                <a:spcPts val="0"/>
              </a:spcAft>
              <a:buFont typeface="Wingdings 2"/>
              <a:buChar char=""/>
              <a:defRPr/>
            </a:pPr>
            <a:r>
              <a:rPr lang="en-US" dirty="0" smtClean="0"/>
              <a:t>There are 28 letter in the alphabet, 2 cases (nominative and accusative), no gender.</a:t>
            </a:r>
          </a:p>
          <a:p>
            <a:pPr marL="448056" indent="-384048" fontAlgn="auto">
              <a:spcAft>
                <a:spcPts val="0"/>
              </a:spcAft>
              <a:buFont typeface="Wingdings 2"/>
              <a:buChar char=""/>
              <a:defRPr/>
            </a:pPr>
            <a:r>
              <a:rPr lang="en-US" dirty="0" smtClean="0"/>
              <a:t> But Esperanto is not very popular in the world. Estimates of Esperanto speakers range from 10,000 to 2,000,000 active or fluent speakers, as well as native speakers, that is, people who learned Esperanto from their parents as one of their native languages. </a:t>
            </a:r>
          </a:p>
          <a:p>
            <a:pPr marL="448056" indent="-384048" fontAlgn="auto">
              <a:spcAft>
                <a:spcPts val="0"/>
              </a:spcAft>
              <a:buFont typeface="Wingdings 2"/>
              <a:buChar char=""/>
              <a:defRPr/>
            </a:pPr>
            <a:r>
              <a:rPr lang="en-US" dirty="0" smtClean="0"/>
              <a:t>Esperanto is spoken in about 115 countries.</a:t>
            </a:r>
            <a:endParaRPr lang="ru-RU" dirty="0"/>
          </a:p>
        </p:txBody>
      </p:sp>
      <p:pic>
        <p:nvPicPr>
          <p:cNvPr id="4" name="Рисунок 3" descr="1266755325_8f93a8288b75e2c4971cbd1108b5c73f.gif"/>
          <p:cNvPicPr>
            <a:picLocks noChangeAspect="1" noChangeArrowheads="1"/>
          </p:cNvPicPr>
          <p:nvPr/>
        </p:nvPicPr>
        <p:blipFill>
          <a:blip r:embed="rId3"/>
          <a:srcRect/>
          <a:stretch>
            <a:fillRect/>
          </a:stretch>
        </p:blipFill>
        <p:spPr bwMode="auto">
          <a:xfrm>
            <a:off x="4492625" y="1206500"/>
            <a:ext cx="4443413" cy="3938588"/>
          </a:xfrm>
          <a:prstGeom prst="rect">
            <a:avLst/>
          </a:prstGeom>
          <a:noFill/>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table01.png"/>
          <p:cNvPicPr>
            <a:picLocks noGrp="1" noChangeAspect="1"/>
          </p:cNvPicPr>
          <p:nvPr>
            <p:ph type="pic" idx="1"/>
          </p:nvPr>
        </p:nvPicPr>
        <p:blipFill>
          <a:blip r:embed="rId3"/>
          <a:stretch>
            <a:fillRect/>
          </a:stretch>
        </p:blipFill>
        <p:spPr>
          <a:xfrm>
            <a:off x="1071563" y="2071688"/>
            <a:ext cx="7258050" cy="4500562"/>
          </a:xfrm>
          <a:effectLst>
            <a:outerShdw blurRad="292100" dist="139700" dir="2700000" algn="tl" rotWithShape="0">
              <a:srgbClr val="333333">
                <a:alpha val="65000"/>
              </a:srgbClr>
            </a:outerShdw>
          </a:effectLst>
        </p:spPr>
      </p:pic>
      <p:sp>
        <p:nvSpPr>
          <p:cNvPr id="4" name="Текст 3"/>
          <p:cNvSpPr>
            <a:spLocks noGrp="1"/>
          </p:cNvSpPr>
          <p:nvPr>
            <p:ph type="body" sz="half" idx="2"/>
          </p:nvPr>
        </p:nvSpPr>
        <p:spPr>
          <a:xfrm>
            <a:off x="1071563" y="428625"/>
            <a:ext cx="7000875" cy="1285875"/>
          </a:xfrm>
        </p:spPr>
        <p:txBody>
          <a:bodyPr>
            <a:normAutofit lnSpcReduction="10000"/>
          </a:bodyPr>
          <a:lstStyle/>
          <a:p>
            <a:pPr fontAlgn="auto">
              <a:spcAft>
                <a:spcPts val="0"/>
              </a:spcAft>
              <a:buFont typeface="Wingdings 2"/>
              <a:buNone/>
              <a:defRPr/>
            </a:pPr>
            <a:r>
              <a:rPr lang="ru-RU" sz="3200" dirty="0" smtClean="0"/>
              <a:t>             </a:t>
            </a:r>
          </a:p>
          <a:p>
            <a:pPr algn="ctr" fontAlgn="auto">
              <a:spcAft>
                <a:spcPts val="0"/>
              </a:spcAft>
              <a:buFont typeface="Wingdings 2"/>
              <a:buNone/>
              <a:defRPr/>
            </a:pPr>
            <a:r>
              <a:rPr lang="ru-RU" sz="3200" dirty="0" smtClean="0"/>
              <a:t>   </a:t>
            </a:r>
            <a:r>
              <a:rPr lang="en-US" sz="4800" dirty="0" smtClean="0"/>
              <a:t>Esperanto’s alphabet</a:t>
            </a:r>
            <a:endParaRPr lang="ru-RU" sz="4800" dirty="0"/>
          </a:p>
        </p:txBody>
      </p:sp>
    </p:spTree>
  </p:cSld>
  <p:clrMapOvr>
    <a:masterClrMapping/>
  </p:clrMapOvr>
  <p:transition>
    <p:cover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esperantobanderahd1.jpg"/>
          <p:cNvPicPr>
            <a:picLocks noGrp="1" noChangeAspect="1"/>
          </p:cNvPicPr>
          <p:nvPr>
            <p:ph type="pic" idx="1"/>
          </p:nvPr>
        </p:nvPicPr>
        <p:blipFill>
          <a:blip r:embed="rId3"/>
          <a:srcRect/>
          <a:stretch>
            <a:fillRect/>
          </a:stretch>
        </p:blipFill>
        <p:spPr>
          <a:xfrm>
            <a:off x="1928813" y="2357438"/>
            <a:ext cx="5000625" cy="3741737"/>
          </a:xfrm>
        </p:spPr>
      </p:pic>
      <p:sp>
        <p:nvSpPr>
          <p:cNvPr id="21506" name="Текст 3"/>
          <p:cNvSpPr>
            <a:spLocks noGrp="1"/>
          </p:cNvSpPr>
          <p:nvPr>
            <p:ph type="body" sz="half" idx="2"/>
          </p:nvPr>
        </p:nvSpPr>
        <p:spPr>
          <a:xfrm>
            <a:off x="1643063" y="500063"/>
            <a:ext cx="5357812" cy="1000125"/>
          </a:xfrm>
          <a:solidFill>
            <a:schemeClr val="accent1">
              <a:alpha val="14902"/>
            </a:schemeClr>
          </a:solidFill>
        </p:spPr>
        <p:txBody>
          <a:bodyPr/>
          <a:lstStyle/>
          <a:p>
            <a:pPr algn="ctr">
              <a:spcBef>
                <a:spcPct val="0"/>
              </a:spcBef>
            </a:pPr>
            <a:r>
              <a:rPr lang="en-US" sz="4800" smtClean="0"/>
              <a:t>Esperanto’s flag</a:t>
            </a:r>
            <a:endParaRPr lang="ru-RU" sz="4800" smtClean="0"/>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146</TotalTime>
  <Words>143</Words>
  <Application>Microsoft Office PowerPoint</Application>
  <PresentationFormat>Экран (4:3)</PresentationFormat>
  <Paragraphs>12</Paragraphs>
  <Slides>5</Slides>
  <Notes>4</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8</vt:i4>
      </vt:variant>
      <vt:variant>
        <vt:lpstr>Заголовки слайдов</vt:lpstr>
      </vt:variant>
      <vt:variant>
        <vt:i4>5</vt:i4>
      </vt:variant>
    </vt:vector>
  </HeadingPairs>
  <TitlesOfParts>
    <vt:vector size="18" baseType="lpstr">
      <vt:lpstr>Century Gothic</vt:lpstr>
      <vt:lpstr>Arial</vt:lpstr>
      <vt:lpstr>Wingdings 2</vt:lpstr>
      <vt:lpstr>Verdana</vt:lpstr>
      <vt:lpstr>Calibri</vt:lpstr>
      <vt:lpstr>Яркая</vt:lpstr>
      <vt:lpstr>Яркая</vt:lpstr>
      <vt:lpstr>Яркая</vt:lpstr>
      <vt:lpstr>Яркая</vt:lpstr>
      <vt:lpstr>Яркая</vt:lpstr>
      <vt:lpstr>Яркая</vt:lpstr>
      <vt:lpstr>Яркая</vt:lpstr>
      <vt:lpstr>Яркая</vt:lpstr>
      <vt:lpstr>Слайд 1</vt:lpstr>
      <vt:lpstr>Слайд 2</vt:lpstr>
      <vt:lpstr>Слайд 3</vt:lpstr>
      <vt:lpstr>Слайд 4</vt:lpstr>
      <vt:lpstr>Слайд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 Залевская</dc:creator>
  <cp:lastModifiedBy>USER</cp:lastModifiedBy>
  <cp:revision>18</cp:revision>
  <dcterms:created xsi:type="dcterms:W3CDTF">2011-12-09T17:20:44Z</dcterms:created>
  <dcterms:modified xsi:type="dcterms:W3CDTF">2012-03-25T14:18:38Z</dcterms:modified>
</cp:coreProperties>
</file>