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08F61D-9EB5-4FA6-92B5-3B779FF87BD0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CB4987-81B7-437D-93C6-1178D74FB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98556-77DF-4AA9-BE01-A1BC0CD49E55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BF3B7-9C4B-4558-9C0E-018585546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2104B-CF0A-4D93-A452-4A1DE5A087FE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40FA-5A0A-402A-A434-DC32F8532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C629-B7F8-4EF5-A6DE-5FEC9C28B4C0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45ED-32F4-42B4-95EB-36E74ED38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771445-5A4D-45D0-9A99-3EB9CDB7F25C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8ECB10-E87C-46DC-B038-F9AAA2CCF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323522-1D06-4D6A-B3D4-70114045BD24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0AD89A-3C8A-40B4-8F84-1FE6BCB3E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7E3DA9-D199-463D-832C-EDA4D328F650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1D1840-1BE1-434F-B4CD-3BD74A0F1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8719-E07A-4372-8AFA-29841D829874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B1C8-EA5B-4706-8D87-563475341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38DA62-EC14-4F65-B216-8066B9BDFB4B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D07015-09A6-494C-80C2-6719EBBC9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327C-FA76-40C7-9350-A639D818AA47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76CE4-6E2A-4FFA-ABE4-1C5319CAA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435685-F191-4687-8574-5FE8E9E5AA60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2C0573-CC65-4DD6-8E66-4B2A4F4BF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EEFB43-9CC1-44A0-B10C-52F713132FAF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7F5A7B4-7CB7-4A3B-8DC4-A22E755CF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8" r:id="rId4"/>
    <p:sldLayoutId id="2147483759" r:id="rId5"/>
    <p:sldLayoutId id="2147483754" r:id="rId6"/>
    <p:sldLayoutId id="2147483760" r:id="rId7"/>
    <p:sldLayoutId id="2147483753" r:id="rId8"/>
    <p:sldLayoutId id="2147483761" r:id="rId9"/>
    <p:sldLayoutId id="2147483752" r:id="rId10"/>
    <p:sldLayoutId id="21474837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00113" y="188913"/>
            <a:ext cx="6840537" cy="11525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The Beatles</a:t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Yellow Submarine</a:t>
            </a:r>
            <a:endParaRPr lang="ru-RU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3314" name="Рисунок 6" descr="YellowSubmarineSongtr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700213"/>
            <a:ext cx="489743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10"/>
          <p:cNvSpPr>
            <a:spLocks noChangeArrowheads="1"/>
          </p:cNvSpPr>
          <p:nvPr/>
        </p:nvSpPr>
        <p:spPr bwMode="auto">
          <a:xfrm>
            <a:off x="971550" y="1341438"/>
            <a:ext cx="29527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rbel" pitchFamily="34" charset="0"/>
              </a:rPr>
              <a:t>In the town where I was born</a:t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Lived a man who sailed to sea</a:t>
            </a:r>
            <a:r>
              <a:rPr lang="ru-RU" sz="1200">
                <a:latin typeface="Corbel" pitchFamily="34" charset="0"/>
              </a:rPr>
              <a:t>.</a:t>
            </a:r>
            <a:r>
              <a:rPr lang="en-US" sz="1200">
                <a:latin typeface="Corbel" pitchFamily="34" charset="0"/>
              </a:rPr>
              <a:t/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And he told us of his life</a:t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In the land of submarines</a:t>
            </a:r>
            <a:r>
              <a:rPr lang="ru-RU" sz="1200">
                <a:latin typeface="Corbel" pitchFamily="34" charset="0"/>
              </a:rPr>
              <a:t>.</a:t>
            </a:r>
            <a:r>
              <a:rPr lang="en-US" sz="1200">
                <a:latin typeface="Corbel" pitchFamily="34" charset="0"/>
              </a:rPr>
              <a:t/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So we sailed up to the sun</a:t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Till we found the sea of green</a:t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And we lived beneath the waves</a:t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In our Yellow Submarine.</a:t>
            </a:r>
          </a:p>
          <a:p>
            <a:endParaRPr lang="en-GB" sz="1200">
              <a:latin typeface="Corbel" pitchFamily="34" charset="0"/>
            </a:endParaRPr>
          </a:p>
          <a:p>
            <a:r>
              <a:rPr lang="en-GB" sz="1200">
                <a:latin typeface="Corbel" pitchFamily="34" charset="0"/>
              </a:rPr>
              <a:t>Chorus</a:t>
            </a:r>
            <a:r>
              <a:rPr lang="ru-RU" sz="1200">
                <a:latin typeface="Corbel" pitchFamily="34" charset="0"/>
              </a:rPr>
              <a:t>:</a:t>
            </a:r>
            <a:r>
              <a:rPr lang="en-US" sz="1200">
                <a:latin typeface="Corbel" pitchFamily="34" charset="0"/>
              </a:rPr>
              <a:t/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We all live in a Yellow Submarine</a:t>
            </a:r>
            <a:r>
              <a:rPr lang="ru-RU" sz="1200">
                <a:latin typeface="Corbel" pitchFamily="34" charset="0"/>
              </a:rPr>
              <a:t>,</a:t>
            </a:r>
            <a:r>
              <a:rPr lang="en-US" sz="1200">
                <a:latin typeface="Corbel" pitchFamily="34" charset="0"/>
              </a:rPr>
              <a:t/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Yellow Submarine, Yellow Submarine</a:t>
            </a:r>
            <a:r>
              <a:rPr lang="ru-RU" sz="1200">
                <a:latin typeface="Corbel" pitchFamily="34" charset="0"/>
              </a:rPr>
              <a:t>,</a:t>
            </a:r>
            <a:r>
              <a:rPr lang="en-US" sz="1200">
                <a:latin typeface="Corbel" pitchFamily="34" charset="0"/>
              </a:rPr>
              <a:t/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We all live in a Yellow Submarine</a:t>
            </a:r>
            <a:r>
              <a:rPr lang="ru-RU" sz="1200">
                <a:latin typeface="Corbel" pitchFamily="34" charset="0"/>
              </a:rPr>
              <a:t>,</a:t>
            </a:r>
            <a:r>
              <a:rPr lang="en-US" sz="1200">
                <a:latin typeface="Corbel" pitchFamily="34" charset="0"/>
              </a:rPr>
              <a:t/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Yellow Submarine, Yellow Submarine</a:t>
            </a:r>
            <a:r>
              <a:rPr lang="ru-RU" sz="1200">
                <a:latin typeface="Corbel" pitchFamily="34" charset="0"/>
              </a:rPr>
              <a:t>.</a:t>
            </a:r>
            <a:endParaRPr lang="en-US" sz="1200">
              <a:latin typeface="Corbel" pitchFamily="34" charset="0"/>
            </a:endParaRPr>
          </a:p>
          <a:p>
            <a:r>
              <a:rPr lang="en-US" sz="1200">
                <a:latin typeface="Corbel" pitchFamily="34" charset="0"/>
              </a:rPr>
              <a:t/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And our friends are all aboard</a:t>
            </a:r>
            <a:r>
              <a:rPr lang="ru-RU" sz="1200">
                <a:latin typeface="Corbel" pitchFamily="34" charset="0"/>
              </a:rPr>
              <a:t>,</a:t>
            </a:r>
            <a:r>
              <a:rPr lang="en-US" sz="1200">
                <a:latin typeface="Corbel" pitchFamily="34" charset="0"/>
              </a:rPr>
              <a:t/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Many more of them live next door</a:t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And the band begins to play…</a:t>
            </a:r>
          </a:p>
          <a:p>
            <a:endParaRPr lang="en-US" sz="1200">
              <a:latin typeface="Corbel" pitchFamily="34" charset="0"/>
            </a:endParaRPr>
          </a:p>
          <a:p>
            <a:r>
              <a:rPr lang="en-GB" sz="1200">
                <a:latin typeface="Corbel" pitchFamily="34" charset="0"/>
              </a:rPr>
              <a:t>Chorus</a:t>
            </a:r>
            <a:r>
              <a:rPr lang="ru-RU" sz="1200">
                <a:latin typeface="Corbel" pitchFamily="34" charset="0"/>
              </a:rPr>
              <a:t>:</a:t>
            </a:r>
            <a:endParaRPr lang="en-US" sz="1200">
              <a:latin typeface="Corbel" pitchFamily="34" charset="0"/>
            </a:endParaRPr>
          </a:p>
          <a:p>
            <a:endParaRPr lang="en-US" sz="1200">
              <a:latin typeface="Corbel" pitchFamily="34" charset="0"/>
            </a:endParaRPr>
          </a:p>
          <a:p>
            <a:r>
              <a:rPr lang="en-US" sz="1200">
                <a:latin typeface="Corbel" pitchFamily="34" charset="0"/>
              </a:rPr>
              <a:t>As we live a life of ease</a:t>
            </a:r>
            <a:r>
              <a:rPr lang="ru-RU" sz="1200">
                <a:latin typeface="Corbel" pitchFamily="34" charset="0"/>
              </a:rPr>
              <a:t>,</a:t>
            </a:r>
            <a:r>
              <a:rPr lang="en-US" sz="1200">
                <a:latin typeface="Corbel" pitchFamily="34" charset="0"/>
              </a:rPr>
              <a:t/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Everyone of us has all we need</a:t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Sky of blue and sea of green</a:t>
            </a:r>
            <a:br>
              <a:rPr lang="en-US" sz="1200">
                <a:latin typeface="Corbel" pitchFamily="34" charset="0"/>
              </a:rPr>
            </a:br>
            <a:r>
              <a:rPr lang="en-US" sz="1200">
                <a:latin typeface="Corbel" pitchFamily="34" charset="0"/>
              </a:rPr>
              <a:t>In our  </a:t>
            </a:r>
            <a:r>
              <a:rPr lang="en-GB" sz="1200">
                <a:latin typeface="Corbel" pitchFamily="34" charset="0"/>
              </a:rPr>
              <a:t>Y</a:t>
            </a:r>
            <a:r>
              <a:rPr lang="en-US" sz="1200">
                <a:latin typeface="Corbel" pitchFamily="34" charset="0"/>
              </a:rPr>
              <a:t>ellow  Submarine</a:t>
            </a:r>
          </a:p>
          <a:p>
            <a:endParaRPr lang="en-US" sz="1200">
              <a:latin typeface="Corbel" pitchFamily="34" charset="0"/>
            </a:endParaRPr>
          </a:p>
          <a:p>
            <a:r>
              <a:rPr lang="en-GB" sz="1200">
                <a:latin typeface="Corbel" pitchFamily="34" charset="0"/>
              </a:rPr>
              <a:t>Chorus</a:t>
            </a:r>
            <a:r>
              <a:rPr lang="ru-RU" sz="1200">
                <a:latin typeface="Corbel" pitchFamily="34" charset="0"/>
              </a:rPr>
              <a:t>:</a:t>
            </a:r>
            <a:endParaRPr lang="en-GB" sz="1200">
              <a:latin typeface="Corbe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</TotalTime>
  <Words>124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</vt:i4>
      </vt:variant>
    </vt:vector>
  </HeadingPairs>
  <TitlesOfParts>
    <vt:vector size="15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The Beatles Yellow Submarine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yellow submarine</dc:title>
  <cp:lastModifiedBy>USER</cp:lastModifiedBy>
  <cp:revision>4</cp:revision>
  <dcterms:modified xsi:type="dcterms:W3CDTF">2012-03-25T14:22:36Z</dcterms:modified>
</cp:coreProperties>
</file>