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A991C0-37E0-4ECF-A819-12A3AC68DCB3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AFDBAA-4581-4734-B93E-945059656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520FB5-B2DB-4704-AEFA-42E0129EFC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B4C05E-BCA4-4534-ABC7-3E24E835E6C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4A67C8-030E-4E73-9C9B-C8D6DC0B9E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989FA6-3844-465D-9AA1-F0610D9C30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ECCA-EC73-46D0-BFA8-B03C6609FF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665F8D-71F9-4A9B-AE5F-2267E299FE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E496CC-8917-445D-896A-E5302FAF842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с двумя скругленными противолежащими углами 6"/>
          <p:cNvGrpSpPr>
            <a:grpSpLocks/>
          </p:cNvGrpSpPr>
          <p:nvPr/>
        </p:nvGrpSpPr>
        <p:grpSpPr bwMode="auto">
          <a:xfrm>
            <a:off x="152400" y="133350"/>
            <a:ext cx="8839200" cy="2530475"/>
            <a:chOff x="96" y="84"/>
            <a:chExt cx="5568" cy="1594"/>
          </a:xfrm>
        </p:grpSpPr>
        <p:pic>
          <p:nvPicPr>
            <p:cNvPr id="5" name="Прямоугольник с двумя скругленными противолежащими углами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84"/>
              <a:ext cx="5568" cy="1594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8" y="147"/>
              <a:ext cx="5444" cy="1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Rockwell" pitchFamily="18" charset="0"/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E846155-50EA-43D6-9B83-3864FFC41D79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10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0F551F-06E0-4897-AD84-88D6EED23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3D50-D6DC-48E3-834E-9E3E9D203522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E01D-4445-47F9-B648-7D56476FE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50F8-2595-4E0B-9409-09315BAAF02A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8029-0BF3-4046-8551-A2B331BA9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F4F33E-B357-4352-9CE7-11BD4564A7A2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F53EC7-0979-4F7D-BACF-84E3C8803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024EFA7-A709-4A45-ADD0-BD0D650F8107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C89A473-500E-4326-AD7D-FA5637952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734475-5680-4FC4-8937-EAB28600805C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2DA97-5C5E-450E-8324-B80C70C47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C47585-9189-4B6B-9A4F-697BEB894697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5DD552-356B-4524-BAA9-FA7CA0CA1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4B7D52-50D7-40A9-BB26-A57AC4E45619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14C400-2A9D-45A7-8697-74738C0A6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65B3-3916-4154-B363-D0FA13712937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E41-D6EC-4214-8C8F-A59C0D944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984DF61-157C-4356-A82F-C64FEEDE35E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1AB6D5-E02A-454D-8D93-525CB7356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AF4FC8F-AF86-4333-8B82-1DCE0059EBD8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1703639-7322-4B6D-B73E-6F53FD07B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5D26196-3D8E-43E7-9BCB-0854D2648A3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EBC36E3-64EC-41AF-9A7E-9EA57B521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1" r:id="rId7"/>
    <p:sldLayoutId id="2147483738" r:id="rId8"/>
    <p:sldLayoutId id="2147483739" r:id="rId9"/>
    <p:sldLayoutId id="2147483730" r:id="rId10"/>
    <p:sldLayoutId id="2147483729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7825"/>
            <a:ext cx="8242300" cy="1420813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5" y="5643563"/>
            <a:ext cx="4143375" cy="642937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400" i="1" smtClean="0"/>
              <a:t>Mikhailova Catherine</a:t>
            </a:r>
            <a:r>
              <a:rPr lang="ru-RU" sz="2400" i="1" smtClean="0"/>
              <a:t>,</a:t>
            </a:r>
            <a:r>
              <a:rPr lang="en-US" sz="2400" smtClean="0"/>
              <a:t> 8L1</a:t>
            </a:r>
            <a:endParaRPr lang="ru-RU" sz="2400" smtClean="0"/>
          </a:p>
          <a:p>
            <a:pPr algn="ctr">
              <a:spcBef>
                <a:spcPct val="0"/>
              </a:spcBef>
            </a:pPr>
            <a:endParaRPr lang="en-US" sz="2400" i="1" smtClean="0"/>
          </a:p>
        </p:txBody>
      </p:sp>
      <p:pic>
        <p:nvPicPr>
          <p:cNvPr id="14339" name="Рисунок 3" descr="63262458_FastFoodbyBobbyP_J47AQkRiYcAx_ful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857500"/>
            <a:ext cx="350043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249238"/>
            <a:ext cx="8242300" cy="1165225"/>
          </a:xfrm>
        </p:spPr>
      </p:pic>
      <p:pic>
        <p:nvPicPr>
          <p:cNvPr id="16386" name="Содержимое 3" descr="card18318_fr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403350" y="1557338"/>
            <a:ext cx="2798763" cy="1851025"/>
          </a:xfrm>
        </p:spPr>
      </p:pic>
      <p:pic>
        <p:nvPicPr>
          <p:cNvPr id="16387" name="Рисунок 4" descr="automatpostcar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573463"/>
            <a:ext cx="47752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5364163" y="1844675"/>
            <a:ext cx="331152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Rockwell" pitchFamily="18" charset="0"/>
              </a:rPr>
              <a:t>The industry of American fast food started in 1912, when </a:t>
            </a:r>
            <a:r>
              <a:rPr lang="en-US" sz="2000" i="1">
                <a:latin typeface="Rockwell" pitchFamily="18" charset="0"/>
              </a:rPr>
              <a:t>Horn</a:t>
            </a:r>
            <a:r>
              <a:rPr lang="ru-RU" sz="2000" i="1">
                <a:latin typeface="Cambria" pitchFamily="18" charset="0"/>
              </a:rPr>
              <a:t> </a:t>
            </a:r>
            <a:r>
              <a:rPr lang="en-US" sz="2000" i="1">
                <a:latin typeface="Rockwell" pitchFamily="18" charset="0"/>
              </a:rPr>
              <a:t>&amp;</a:t>
            </a:r>
            <a:r>
              <a:rPr lang="ru-RU" sz="2000" i="1">
                <a:latin typeface="Cambria" pitchFamily="18" charset="0"/>
              </a:rPr>
              <a:t> </a:t>
            </a:r>
            <a:r>
              <a:rPr lang="en-US" sz="2000" i="1">
                <a:latin typeface="Rockwell" pitchFamily="18" charset="0"/>
              </a:rPr>
              <a:t>Hardart </a:t>
            </a:r>
            <a:r>
              <a:rPr lang="en-US" sz="2000">
                <a:latin typeface="Rockwell" pitchFamily="18" charset="0"/>
              </a:rPr>
              <a:t>company opened the first snack bar called “</a:t>
            </a:r>
            <a:r>
              <a:rPr lang="en-US" sz="2000" i="1">
                <a:latin typeface="Rockwell" pitchFamily="18" charset="0"/>
              </a:rPr>
              <a:t>Automat</a:t>
            </a:r>
            <a:r>
              <a:rPr lang="en-US" sz="2000">
                <a:latin typeface="Rockwell" pitchFamily="18" charset="0"/>
              </a:rPr>
              <a:t>”. Though the first fast food bar was opened in Philadelphia,  this way of eating became very popular exactly in New York! Moreover the same fast food bar in NY became a real landmark!</a:t>
            </a:r>
            <a:endParaRPr lang="ru-RU" sz="200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249238"/>
            <a:ext cx="8242300" cy="1165225"/>
          </a:xfrm>
        </p:spPr>
      </p:pic>
      <p:pic>
        <p:nvPicPr>
          <p:cNvPr id="18434" name="Содержимое 3" descr="white-castle-logo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092950" y="1700213"/>
            <a:ext cx="1219200" cy="1042987"/>
          </a:xfrm>
        </p:spPr>
      </p:pic>
      <p:pic>
        <p:nvPicPr>
          <p:cNvPr id="18435" name="Рисунок 4" descr="white-castl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3429000"/>
            <a:ext cx="4608513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611188" y="1412875"/>
            <a:ext cx="58324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Rockwell" pitchFamily="18" charset="0"/>
              </a:rPr>
              <a:t>In 1921 </a:t>
            </a:r>
            <a:r>
              <a:rPr lang="en-US" sz="2000" i="1">
                <a:latin typeface="Rockwell" pitchFamily="18" charset="0"/>
              </a:rPr>
              <a:t>White Castle </a:t>
            </a:r>
            <a:r>
              <a:rPr lang="en-US" sz="2000">
                <a:latin typeface="Rockwell" pitchFamily="18" charset="0"/>
              </a:rPr>
              <a:t>company opened its snack bar in Kansas. The main dish there was a hamburger.  Stable price was 5 cents. And doubt about the quality of the product was eliminated by a sly approach of the company owner Billy Ingram.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5429250" y="4143375"/>
            <a:ext cx="3384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Rockwell" pitchFamily="18" charset="0"/>
              </a:rPr>
              <a:t>Special men in white bathrobes created the impression that doctors buy hamburgers</a:t>
            </a:r>
            <a:r>
              <a:rPr lang="en-US" sz="2400">
                <a:latin typeface="Rockwell" pitchFamily="18" charset="0"/>
              </a:rPr>
              <a:t>!</a:t>
            </a:r>
            <a:endParaRPr lang="ru-RU" sz="240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MacDonald’s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0482" name="Содержимое 3" descr="6a00d8345194a469e2013483a40866970c-800wi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1557338"/>
            <a:ext cx="3600450" cy="3482975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11188" y="5300663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Rockwell" pitchFamily="18" charset="0"/>
              </a:rPr>
              <a:t>In1948 brothers MacDonald opened their first fast service restaurant in San- Bernardino. It became very successful. MacDonald's was a very dangerous competitor for Hord &amp; Hardart! So brothers decided to develop their own business. 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MacDonald’s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2530" name="Содержимое 3" descr="McDonald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2420938"/>
            <a:ext cx="5897562" cy="4062412"/>
          </a:xfrm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611188" y="1484313"/>
            <a:ext cx="7993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Rockwell" pitchFamily="18" charset="0"/>
              </a:rPr>
              <a:t>This solution has started the development of the world famous net of snack bars - MacDonald’s! Now there are many MacDonald’s fast food bars,   more then in 120 countries!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249238"/>
            <a:ext cx="8242300" cy="1036637"/>
          </a:xfrm>
        </p:spPr>
      </p:pic>
      <p:pic>
        <p:nvPicPr>
          <p:cNvPr id="24578" name="Содержимое 3" descr="Fast-food-logos.pn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00063" y="2143125"/>
            <a:ext cx="5170487" cy="4248150"/>
          </a:xfrm>
        </p:spPr>
      </p:pic>
      <p:pic>
        <p:nvPicPr>
          <p:cNvPr id="24579" name="Рисунок 4" descr="tumblr_l4c68zXBic1qc8vbvo1_4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63" y="2143125"/>
            <a:ext cx="2962275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2143125" y="1428750"/>
            <a:ext cx="4752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Rockwell" pitchFamily="18" charset="0"/>
              </a:rPr>
              <a:t>The most famous fast food corporations are MacDonald’s, Burger King and SubWay.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4" descr="fastfood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85750"/>
            <a:ext cx="649922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250825" y="6308725"/>
            <a:ext cx="18002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urlz MT" pitchFamily="82" charset="0"/>
              </a:rPr>
              <a:t>Radistka Kat</a:t>
            </a:r>
            <a:endParaRPr lang="ru-RU" sz="11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160</TotalTime>
  <Words>193</Words>
  <Application>Microsoft Office PowerPoint</Application>
  <PresentationFormat>Экран (4:3)</PresentationFormat>
  <Paragraphs>15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7</vt:i4>
      </vt:variant>
    </vt:vector>
  </HeadingPairs>
  <TitlesOfParts>
    <vt:vector size="22" baseType="lpstr">
      <vt:lpstr>Cambria</vt:lpstr>
      <vt:lpstr>Arial</vt:lpstr>
      <vt:lpstr>Wingdings 2</vt:lpstr>
      <vt:lpstr>Calibri</vt:lpstr>
      <vt:lpstr>Rockwell</vt:lpstr>
      <vt:lpstr>Curlz MT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Кэт</dc:creator>
  <cp:lastModifiedBy>USER</cp:lastModifiedBy>
  <cp:revision>20</cp:revision>
  <dcterms:created xsi:type="dcterms:W3CDTF">2011-12-13T15:32:17Z</dcterms:created>
  <dcterms:modified xsi:type="dcterms:W3CDTF">2012-03-25T14:21:53Z</dcterms:modified>
</cp:coreProperties>
</file>