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73" r:id="rId6"/>
    <p:sldId id="289" r:id="rId7"/>
    <p:sldId id="272" r:id="rId8"/>
    <p:sldId id="291" r:id="rId9"/>
    <p:sldId id="292" r:id="rId10"/>
    <p:sldId id="278" r:id="rId11"/>
    <p:sldId id="287" r:id="rId12"/>
    <p:sldId id="28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1" autoAdjust="0"/>
    <p:restoredTop sz="94590" autoAdjust="0"/>
  </p:normalViewPr>
  <p:slideViewPr>
    <p:cSldViewPr>
      <p:cViewPr varScale="1">
        <p:scale>
          <a:sx n="67" d="100"/>
          <a:sy n="67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0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D49A64-33A8-45FE-8F9F-934E6D35CA1B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9A1F6-0912-4EFF-A539-6A5690F369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402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 гостях у Сони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71678"/>
            <a:ext cx="7500990" cy="4357718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Индивидуальное занятие</a:t>
            </a:r>
          </a:p>
          <a:p>
            <a:r>
              <a:rPr lang="ru-RU" b="1" dirty="0" smtClean="0">
                <a:latin typeface="Times New Roman" pitchFamily="18" charset="0"/>
              </a:rPr>
              <a:t> по автоматизации </a:t>
            </a:r>
          </a:p>
          <a:p>
            <a:r>
              <a:rPr lang="ru-RU" b="1" dirty="0" smtClean="0">
                <a:latin typeface="Times New Roman" pitchFamily="18" charset="0"/>
              </a:rPr>
              <a:t>звука [с] в предложении</a:t>
            </a:r>
          </a:p>
          <a:p>
            <a:pPr algn="ctr"/>
            <a:endParaRPr lang="ru-RU" b="1" dirty="0" smtClean="0">
              <a:latin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</a:rPr>
              <a:t>Автор: </a:t>
            </a:r>
            <a:r>
              <a:rPr lang="ru-RU" sz="2000" b="1" dirty="0" err="1" smtClean="0">
                <a:latin typeface="Times New Roman" pitchFamily="18" charset="0"/>
              </a:rPr>
              <a:t>Жамойда</a:t>
            </a:r>
            <a:r>
              <a:rPr lang="ru-RU" sz="2000" b="1" dirty="0" smtClean="0">
                <a:latin typeface="Times New Roman" pitchFamily="18" charset="0"/>
              </a:rPr>
              <a:t> Л.Н., </a:t>
            </a:r>
          </a:p>
          <a:p>
            <a:r>
              <a:rPr lang="ru-RU" sz="2000" b="1" dirty="0" smtClean="0">
                <a:latin typeface="Times New Roman" pitchFamily="18" charset="0"/>
              </a:rPr>
              <a:t>учитель-логопед</a:t>
            </a:r>
          </a:p>
          <a:p>
            <a:endParaRPr lang="ru-RU" sz="1400" dirty="0" smtClean="0">
              <a:latin typeface="Times New Roman" pitchFamily="18" charset="0"/>
            </a:endParaRPr>
          </a:p>
          <a:p>
            <a:pPr algn="ctr"/>
            <a:endParaRPr lang="ru-RU" sz="2100" dirty="0">
              <a:latin typeface="Times New Roman" pitchFamily="18" charset="0"/>
            </a:endParaRPr>
          </a:p>
        </p:txBody>
      </p:sp>
      <p:pic>
        <p:nvPicPr>
          <p:cNvPr id="6" name="Picture 2" descr="G:\DCIM\101MSDCF\DSC0025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33557" t="9823" r="19609" b="9502"/>
          <a:stretch>
            <a:fillRect/>
          </a:stretch>
        </p:blipFill>
        <p:spPr bwMode="auto">
          <a:xfrm>
            <a:off x="1000100" y="1857364"/>
            <a:ext cx="3000396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DCIM\101MSDCF\DSC00250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33557" t="9823" r="19609" b="9502"/>
          <a:stretch>
            <a:fillRect/>
          </a:stretch>
        </p:blipFill>
        <p:spPr bwMode="auto">
          <a:xfrm>
            <a:off x="500034" y="428604"/>
            <a:ext cx="150019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DSC0024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43943" t="13743" r="27983" b="48824"/>
          <a:stretch>
            <a:fillRect/>
          </a:stretch>
        </p:blipFill>
        <p:spPr>
          <a:xfrm>
            <a:off x="7215206" y="214290"/>
            <a:ext cx="157163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Сравни картинки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145549" y="2285992"/>
            <a:ext cx="499845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3143248"/>
            <a:ext cx="49833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Слова-родственники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714480" y="1285860"/>
            <a:ext cx="557216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Чего не хватает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4" name="Содержимое 3" descr="DSC0019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32215" t="16261" r="32724" b="18695"/>
          <a:stretch>
            <a:fillRect/>
          </a:stretch>
        </p:blipFill>
        <p:spPr>
          <a:xfrm>
            <a:off x="357158" y="1571612"/>
            <a:ext cx="285752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192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17187" t="15625" r="14062" b="35417"/>
          <a:stretch>
            <a:fillRect/>
          </a:stretch>
        </p:blipFill>
        <p:spPr>
          <a:xfrm>
            <a:off x="3428992" y="2357430"/>
            <a:ext cx="557216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Молодец!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4" name="Содержимое 6" descr="21211545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000372"/>
            <a:ext cx="4286280" cy="3500461"/>
          </a:xfrm>
        </p:spPr>
      </p:pic>
      <p:pic>
        <p:nvPicPr>
          <p:cNvPr id="7" name="Picture 2" descr="G:\DCIM\101MSDCF\DSC0025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0496" r="21874" b="4166"/>
          <a:stretch>
            <a:fillRect/>
          </a:stretch>
        </p:blipFill>
        <p:spPr bwMode="auto">
          <a:xfrm>
            <a:off x="5500694" y="2428868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Знакомство с Соней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3143272" cy="1643074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Почему Соня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</a:rPr>
              <a:t>грустная?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Picture 2" descr="G:\DCIM\101MSDCF\DSC0025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33557" t="9823" r="19609" b="9502"/>
          <a:stretch>
            <a:fillRect/>
          </a:stretch>
        </p:blipFill>
        <p:spPr bwMode="auto">
          <a:xfrm>
            <a:off x="5572132" y="2071678"/>
            <a:ext cx="3000396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57290" y="2000240"/>
            <a:ext cx="342902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</a:rPr>
              <a:t>Какое настроение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</a:rPr>
              <a:t>у Сони?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Игра «Ветерок»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Содержимое 3" descr="DSC00185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30000" contrast="20000"/>
          </a:blip>
          <a:srcRect l="27034" t="8532" r="14930" b="6646"/>
          <a:stretch>
            <a:fillRect/>
          </a:stretch>
        </p:blipFill>
        <p:spPr>
          <a:xfrm>
            <a:off x="0" y="2143125"/>
            <a:ext cx="3071813" cy="407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Люда\Рабочий стол\101MSDCF\DSC00197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l="42659" t="11508" r="32787" b="8135"/>
          <a:stretch>
            <a:fillRect/>
          </a:stretch>
        </p:blipFill>
        <p:spPr bwMode="auto">
          <a:xfrm>
            <a:off x="5072066" y="1428736"/>
            <a:ext cx="342902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0194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rcRect l="10057" t="16340" r="25022" b="12002"/>
          <a:stretch>
            <a:fillRect/>
          </a:stretch>
        </p:blipFill>
        <p:spPr>
          <a:xfrm>
            <a:off x="5072066" y="1428736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3000364" y="2428868"/>
            <a:ext cx="2214578" cy="1755656"/>
          </a:xfrm>
          <a:prstGeom prst="cloudCallout">
            <a:avLst>
              <a:gd name="adj1" fmla="val -69933"/>
              <a:gd name="adj2" fmla="val 500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2">
            <a:lum bright="-18000" contrast="48000"/>
          </a:blip>
          <a:srcRect/>
          <a:stretch>
            <a:fillRect/>
          </a:stretch>
        </p:blipFill>
        <p:spPr bwMode="auto">
          <a:xfrm>
            <a:off x="6500826" y="4643446"/>
            <a:ext cx="2357422" cy="19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Отбери картинки со звуком [с]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17145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214554"/>
            <a:ext cx="13398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lum bright="-12000" contrast="42000"/>
          </a:blip>
          <a:srcRect/>
          <a:stretch>
            <a:fillRect/>
          </a:stretch>
        </p:blipFill>
        <p:spPr bwMode="auto">
          <a:xfrm>
            <a:off x="3571868" y="5214950"/>
            <a:ext cx="150019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lum bright="-12000" contrast="42000"/>
          </a:blip>
          <a:srcRect/>
          <a:stretch>
            <a:fillRect/>
          </a:stretch>
        </p:blipFill>
        <p:spPr bwMode="auto">
          <a:xfrm>
            <a:off x="1000100" y="3571876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DCIM\101MSDCF\DSC00250.JPG"/>
          <p:cNvPicPr>
            <a:picLocks noChangeAspect="1" noChangeArrowheads="1"/>
          </p:cNvPicPr>
          <p:nvPr/>
        </p:nvPicPr>
        <p:blipFill>
          <a:blip r:embed="rId7" cstate="print">
            <a:lum bright="10000" contrast="30000"/>
          </a:blip>
          <a:srcRect l="33557" t="9823" r="19609" b="9502"/>
          <a:stretch>
            <a:fillRect/>
          </a:stretch>
        </p:blipFill>
        <p:spPr bwMode="auto">
          <a:xfrm>
            <a:off x="3286116" y="1785926"/>
            <a:ext cx="228601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26" descr="http://www.ogram.ru/img/Gifts/sumki_rukzaki/KC6351_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4348" y="5000636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lum bright="-12000" contrast="42000"/>
          </a:blip>
          <a:srcRect/>
          <a:stretch>
            <a:fillRect/>
          </a:stretch>
        </p:blipFill>
        <p:spPr bwMode="auto">
          <a:xfrm>
            <a:off x="5643570" y="2786058"/>
            <a:ext cx="14287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</a:rPr>
              <a:t>Скажи наоборо</a:t>
            </a:r>
            <a:r>
              <a:rPr lang="ru-RU" b="1" dirty="0" smtClean="0"/>
              <a:t>т</a:t>
            </a:r>
            <a:endParaRPr lang="ru-RU" b="1" dirty="0"/>
          </a:p>
        </p:txBody>
      </p:sp>
      <p:pic>
        <p:nvPicPr>
          <p:cNvPr id="7" name="Содержимое 6" descr="DSC0018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 l="24609" t="-6097" r="17355"/>
          <a:stretch>
            <a:fillRect/>
          </a:stretch>
        </p:blipFill>
        <p:spPr>
          <a:xfrm>
            <a:off x="3857620" y="1428736"/>
            <a:ext cx="4357718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G:\DCIM\101MSDCF\DSC00250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33557" t="9823" r="19609" b="9502"/>
          <a:stretch>
            <a:fillRect/>
          </a:stretch>
        </p:blipFill>
        <p:spPr bwMode="auto">
          <a:xfrm flipH="1">
            <a:off x="785786" y="1285860"/>
            <a:ext cx="228601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0179.JPG"/>
          <p:cNvPicPr>
            <a:picLocks noChangeAspect="1"/>
          </p:cNvPicPr>
          <p:nvPr/>
        </p:nvPicPr>
        <p:blipFill>
          <a:blip r:embed="rId4" cstate="print">
            <a:lum bright="30000" contrast="20000"/>
          </a:blip>
          <a:srcRect l="10468" t="8130" r="5691" b="10564"/>
          <a:stretch>
            <a:fillRect/>
          </a:stretch>
        </p:blipFill>
        <p:spPr>
          <a:xfrm rot="5400000">
            <a:off x="4036216" y="1678768"/>
            <a:ext cx="450059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0182.JPG"/>
          <p:cNvPicPr>
            <a:picLocks noChangeAspect="1"/>
          </p:cNvPicPr>
          <p:nvPr/>
        </p:nvPicPr>
        <p:blipFill>
          <a:blip r:embed="rId5" cstate="print">
            <a:lum bright="30000" contrast="20000"/>
          </a:blip>
          <a:srcRect l="13333" t="11458" r="15555" b="15624"/>
          <a:stretch>
            <a:fillRect/>
          </a:stretch>
        </p:blipFill>
        <p:spPr>
          <a:xfrm>
            <a:off x="4143372" y="1643050"/>
            <a:ext cx="4392000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0181.JPG"/>
          <p:cNvPicPr>
            <a:picLocks noChangeAspect="1"/>
          </p:cNvPicPr>
          <p:nvPr/>
        </p:nvPicPr>
        <p:blipFill>
          <a:blip r:embed="rId6" cstate="print">
            <a:lum bright="30000" contrast="20000"/>
          </a:blip>
          <a:srcRect l="27869" t="4687" r="18032" b="12500"/>
          <a:stretch>
            <a:fillRect/>
          </a:stretch>
        </p:blipFill>
        <p:spPr>
          <a:xfrm>
            <a:off x="3929058" y="1643050"/>
            <a:ext cx="464347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Физкультминутка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4" name="Рисунок 24" descr="http://www.tupolev.ru/images/Pictures/Gallery/204-300/204-300-vv2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1714480" y="2285992"/>
            <a:ext cx="585791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Мы лепим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2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2857496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571472" y="5000636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 t="6896" b="6897"/>
          <a:stretch>
            <a:fillRect/>
          </a:stretch>
        </p:blipFill>
        <p:spPr bwMode="auto">
          <a:xfrm>
            <a:off x="500034" y="2857496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lum bright="-12000" contrast="48000"/>
          </a:blip>
          <a:srcRect/>
          <a:stretch>
            <a:fillRect/>
          </a:stretch>
        </p:blipFill>
        <p:spPr bwMode="auto">
          <a:xfrm>
            <a:off x="2857488" y="2571744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DSC00246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l="43943" t="13743" r="27983" b="48824"/>
          <a:stretch>
            <a:fillRect/>
          </a:stretch>
        </p:blipFill>
        <p:spPr>
          <a:xfrm>
            <a:off x="714348" y="571480"/>
            <a:ext cx="142876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00138.JPG"/>
          <p:cNvPicPr>
            <a:picLocks noChangeAspect="1"/>
          </p:cNvPicPr>
          <p:nvPr/>
        </p:nvPicPr>
        <p:blipFill>
          <a:blip r:embed="rId7" cstate="print">
            <a:grayscl/>
            <a:lum bright="20000" contrast="30000"/>
          </a:blip>
          <a:srcRect l="12500" t="12500" r="15625" b="17708"/>
          <a:stretch>
            <a:fillRect/>
          </a:stretch>
        </p:blipFill>
        <p:spPr>
          <a:xfrm>
            <a:off x="2786050" y="5072074"/>
            <a:ext cx="214314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pic>
        <p:nvPicPr>
          <p:cNvPr id="16" name="Рисунок 15" descr="DSC00137.JPG"/>
          <p:cNvPicPr>
            <a:picLocks noChangeAspect="1"/>
          </p:cNvPicPr>
          <p:nvPr/>
        </p:nvPicPr>
        <p:blipFill>
          <a:blip r:embed="rId8" cstate="print">
            <a:grayscl/>
            <a:lum bright="20000" contrast="20000"/>
          </a:blip>
          <a:srcRect l="32031" t="10416" r="27344" b="5208"/>
          <a:stretch>
            <a:fillRect/>
          </a:stretch>
        </p:blipFill>
        <p:spPr>
          <a:xfrm>
            <a:off x="5429256" y="4572008"/>
            <a:ext cx="928694" cy="165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92" y="4643402"/>
            <a:ext cx="1571636" cy="15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G:\DCIM\101MSDCF\DSC00250.JPG"/>
          <p:cNvPicPr>
            <a:picLocks noChangeAspect="1" noChangeArrowheads="1"/>
          </p:cNvPicPr>
          <p:nvPr/>
        </p:nvPicPr>
        <p:blipFill>
          <a:blip r:embed="rId10" cstate="print">
            <a:lum bright="10000" contrast="30000"/>
          </a:blip>
          <a:srcRect l="33557" t="9823" r="19609" b="9502"/>
          <a:stretch>
            <a:fillRect/>
          </a:stretch>
        </p:blipFill>
        <p:spPr bwMode="auto">
          <a:xfrm>
            <a:off x="7000892" y="571480"/>
            <a:ext cx="13573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>
            <a:lum bright="-12000" contrast="42000"/>
          </a:blip>
          <a:srcRect r="46667"/>
          <a:stretch>
            <a:fillRect/>
          </a:stretch>
        </p:blipFill>
        <p:spPr bwMode="auto">
          <a:xfrm>
            <a:off x="4357686" y="2500306"/>
            <a:ext cx="121444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Подружи картинки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4" name="Содержимое 3" descr="1252290250_kazkovi-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128588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6" descr="http://www.ogram.ru/img/Gifts/sumki_rukzaki/KC6351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1714488"/>
            <a:ext cx="142876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lum bright="-12000" contrast="48000"/>
          </a:blip>
          <a:srcRect r="35462" b="50697"/>
          <a:stretch>
            <a:fillRect/>
          </a:stretch>
        </p:blipFill>
        <p:spPr bwMode="auto">
          <a:xfrm>
            <a:off x="2571736" y="4500570"/>
            <a:ext cx="142876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214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rcRect l="30469" t="5208" r="35937" b="20833"/>
          <a:stretch>
            <a:fillRect/>
          </a:stretch>
        </p:blipFill>
        <p:spPr>
          <a:xfrm>
            <a:off x="2500298" y="1714488"/>
            <a:ext cx="13573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DSC00246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rcRect l="43943" t="13743" r="27983" b="4882"/>
          <a:stretch>
            <a:fillRect/>
          </a:stretch>
        </p:blipFill>
        <p:spPr>
          <a:xfrm>
            <a:off x="142844" y="4500570"/>
            <a:ext cx="1357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0247.JPG"/>
          <p:cNvPicPr>
            <a:picLocks noChangeAspect="1"/>
          </p:cNvPicPr>
          <p:nvPr/>
        </p:nvPicPr>
        <p:blipFill>
          <a:blip r:embed="rId7" cstate="print">
            <a:lum bright="20000" contrast="30000"/>
          </a:blip>
          <a:srcRect l="48437" t="13542" r="21094" b="5208"/>
          <a:stretch>
            <a:fillRect/>
          </a:stretch>
        </p:blipFill>
        <p:spPr>
          <a:xfrm>
            <a:off x="4500562" y="1714488"/>
            <a:ext cx="13573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трелка вправо 28"/>
          <p:cNvSpPr/>
          <p:nvPr/>
        </p:nvSpPr>
        <p:spPr>
          <a:xfrm>
            <a:off x="1500166" y="2285992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072198" y="2285992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072198" y="5286388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571604" y="5286388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Documents and Settings\Люда\Рабочий стол\фото\DSC00177.JPG"/>
          <p:cNvPicPr>
            <a:picLocks noChangeAspect="1" noChangeArrowheads="1"/>
          </p:cNvPicPr>
          <p:nvPr/>
        </p:nvPicPr>
        <p:blipFill>
          <a:blip r:embed="rId8" cstate="print">
            <a:lum bright="30000" contrast="30000"/>
          </a:blip>
          <a:srcRect l="8371" t="9127" r="8952" b="11780"/>
          <a:stretch>
            <a:fillRect/>
          </a:stretch>
        </p:blipFill>
        <p:spPr bwMode="auto">
          <a:xfrm>
            <a:off x="7143768" y="5000636"/>
            <a:ext cx="1806107" cy="120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Documents and Settings\Люда\Рабочий стол\фото\DSC00178.JPG"/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 l="33058" t="5742" r="28060" b="6591"/>
          <a:stretch>
            <a:fillRect/>
          </a:stretch>
        </p:blipFill>
        <p:spPr bwMode="auto">
          <a:xfrm>
            <a:off x="4929190" y="4929198"/>
            <a:ext cx="710359" cy="120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Люда\Рабочий стол\фото\DSC001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20000" contrast="20000"/>
          </a:blip>
          <a:srcRect l="33058" t="5742" r="28060" b="6591"/>
          <a:stretch>
            <a:fillRect/>
          </a:stretch>
        </p:blipFill>
        <p:spPr bwMode="auto">
          <a:xfrm rot="420000">
            <a:off x="4907874" y="1441353"/>
            <a:ext cx="2037591" cy="344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59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 гостях у Сони</vt:lpstr>
      <vt:lpstr>Знакомство с Соней</vt:lpstr>
      <vt:lpstr>Игра «Ветерок»</vt:lpstr>
      <vt:lpstr>Отбери картинки со звуком [с]</vt:lpstr>
      <vt:lpstr>Скажи наоборот</vt:lpstr>
      <vt:lpstr>Физкультминутка</vt:lpstr>
      <vt:lpstr>Мы лепим</vt:lpstr>
      <vt:lpstr>Подружи картинки</vt:lpstr>
      <vt:lpstr>Слайд 9</vt:lpstr>
      <vt:lpstr>Сравни картинки</vt:lpstr>
      <vt:lpstr>Слова-родственники</vt:lpstr>
      <vt:lpstr>Чего не хватает</vt:lpstr>
      <vt:lpstr>Молодец!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 звука [С] в предложении</dc:title>
  <dc:creator>Людмила</dc:creator>
  <cp:lastModifiedBy>Людмила</cp:lastModifiedBy>
  <cp:revision>154</cp:revision>
  <dcterms:created xsi:type="dcterms:W3CDTF">2012-01-09T02:34:33Z</dcterms:created>
  <dcterms:modified xsi:type="dcterms:W3CDTF">2012-01-19T00:11:40Z</dcterms:modified>
</cp:coreProperties>
</file>