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76" r:id="rId2"/>
  </p:sldMasterIdLst>
  <p:notesMasterIdLst>
    <p:notesMasterId r:id="rId12"/>
  </p:notesMasterIdLst>
  <p:sldIdLst>
    <p:sldId id="256" r:id="rId3"/>
    <p:sldId id="259" r:id="rId4"/>
    <p:sldId id="266" r:id="rId5"/>
    <p:sldId id="265" r:id="rId6"/>
    <p:sldId id="258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41" autoAdjust="0"/>
    <p:restoredTop sz="94660"/>
  </p:normalViewPr>
  <p:slideViewPr>
    <p:cSldViewPr>
      <p:cViewPr varScale="1">
        <p:scale>
          <a:sx n="100" d="100"/>
          <a:sy n="100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FE7F6-8A88-458B-8DAD-59FFB286B939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B0ED7-C77B-41B5-9129-60538E186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9962-E9AF-453A-8B6A-6B248A35EA5B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E310DD-983A-4C31-BCA6-F6DE687074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9962-E9AF-453A-8B6A-6B248A35EA5B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10DD-983A-4C31-BCA6-F6DE68707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9962-E9AF-453A-8B6A-6B248A35EA5B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10DD-983A-4C31-BCA6-F6DE68707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9962-E9AF-453A-8B6A-6B248A35EA5B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E310DD-983A-4C31-BCA6-F6DE687074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8C9962-E9AF-453A-8B6A-6B248A35EA5B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FE310DD-983A-4C31-BCA6-F6DE687074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9962-E9AF-453A-8B6A-6B248A35EA5B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10DD-983A-4C31-BCA6-F6DE687074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9962-E9AF-453A-8B6A-6B248A35EA5B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10DD-983A-4C31-BCA6-F6DE687074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10DD-983A-4C31-BCA6-F6DE687074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9962-E9AF-453A-8B6A-6B248A35EA5B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9962-E9AF-453A-8B6A-6B248A35EA5B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10DD-983A-4C31-BCA6-F6DE687074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9962-E9AF-453A-8B6A-6B248A35EA5B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10DD-983A-4C31-BCA6-F6DE68707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8C9962-E9AF-453A-8B6A-6B248A35EA5B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E310DD-983A-4C31-BCA6-F6DE687074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8C9962-E9AF-453A-8B6A-6B248A35EA5B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FE310DD-983A-4C31-BCA6-F6DE687074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9962-E9AF-453A-8B6A-6B248A35EA5B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E310DD-983A-4C31-BCA6-F6DE687074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9962-E9AF-453A-8B6A-6B248A35EA5B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10DD-983A-4C31-BCA6-F6DE68707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9962-E9AF-453A-8B6A-6B248A35EA5B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10DD-983A-4C31-BCA6-F6DE68707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9962-E9AF-453A-8B6A-6B248A35EA5B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10DD-983A-4C31-BCA6-F6DE687074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9962-E9AF-453A-8B6A-6B248A35EA5B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10DD-983A-4C31-BCA6-F6DE687074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10DD-983A-4C31-BCA6-F6DE687074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9962-E9AF-453A-8B6A-6B248A35EA5B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9962-E9AF-453A-8B6A-6B248A35EA5B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10DD-983A-4C31-BCA6-F6DE687074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9962-E9AF-453A-8B6A-6B248A35EA5B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10DD-983A-4C31-BCA6-F6DE68707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8C9962-E9AF-453A-8B6A-6B248A35EA5B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E310DD-983A-4C31-BCA6-F6DE687074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9962-E9AF-453A-8B6A-6B248A35EA5B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E310DD-983A-4C31-BCA6-F6DE687074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38C9962-E9AF-453A-8B6A-6B248A35EA5B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FE310DD-983A-4C31-BCA6-F6DE687074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38C9962-E9AF-453A-8B6A-6B248A35EA5B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FE310DD-983A-4C31-BCA6-F6DE687074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2928958" cy="4487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868" y="1357298"/>
            <a:ext cx="5286412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Надежда Александровна Тэффи (наст. Фамилия Лохвицкая , по мужу Бучинская)  родилась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9 мая 1872 г.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Санкт – Петербурге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Дочь профессора криминалистики, издателя журнала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Судебный вестник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А.В.Лохвицкого, сестра поэтессы Марии Лохвицкой. Псевдонимом Тэффи подписаны первые юмористические рассказы и пьеса </a:t>
            </a:r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ru-RU" dirty="0" smtClean="0">
                <a:solidFill>
                  <a:srgbClr val="C00000"/>
                </a:solidFill>
              </a:rPr>
              <a:t>Женский вопрос</a:t>
            </a:r>
            <a:r>
              <a:rPr lang="en-US" dirty="0" smtClean="0">
                <a:solidFill>
                  <a:srgbClr val="C00000"/>
                </a:solidFill>
              </a:rPr>
              <a:t>”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(1907)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.Своё самое первое прозаическое произведение(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День прошёл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 Тэффи опубликовала в 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1904 г.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00042"/>
            <a:ext cx="5357850" cy="5498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 конце 1918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вместе с популярным писателем-сатириковцем А.Аверченко Тэффи уехала в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Киев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где предполагались их публичные выступления, и после продолжавшихся полтора года скитаний по югу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России (Одесса, Новороссийск, Екатеринодар)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ru-RU" smtClean="0">
                <a:solidFill>
                  <a:schemeClr val="tx2">
                    <a:lumMod val="75000"/>
                  </a:schemeClr>
                </a:solidFill>
              </a:rPr>
              <a:t> они</a:t>
            </a:r>
            <a:r>
              <a:rPr lang="en-US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добрались через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Константинополь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до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Парижа </a:t>
            </a:r>
            <a:r>
              <a:rPr lang="ru-RU" dirty="0" smtClean="0">
                <a:solidFill>
                  <a:srgbClr val="FFFF00"/>
                </a:solidFill>
              </a:rPr>
              <a:t>к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середине 1920 года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В книге </a:t>
            </a:r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ru-RU" dirty="0" smtClean="0">
                <a:solidFill>
                  <a:srgbClr val="C00000"/>
                </a:solidFill>
              </a:rPr>
              <a:t>Воспоминания</a:t>
            </a:r>
            <a:r>
              <a:rPr lang="en-US" dirty="0" smtClean="0">
                <a:solidFill>
                  <a:srgbClr val="C00000"/>
                </a:solidFill>
              </a:rPr>
              <a:t>”</a:t>
            </a:r>
            <a:r>
              <a:rPr lang="ru-RU" dirty="0" smtClean="0">
                <a:solidFill>
                  <a:schemeClr val="bg2"/>
                </a:solidFill>
              </a:rPr>
              <a:t>(1931)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которая представляет собой не мемуары, а скорее автобиографическую повесть, Тэффи воссоздаёт маршрут своих странствий и пишет, что её не оставляла надежда на скорое возвращение в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Москву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хотя своё отношение к Октябрьской революции она определила с самого начала событий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:“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Конечно, не смерти я боялась. Я боялась разъярённых харь с направленным прямо мне в лицо фонарём, тупой идиотской злобы. Холода, голода, тьмы, стука прикладов о паркет, криков, плача, выстрелов и чужой смерти. Я так устала от всего этого. Я больше этого не хотела. Я больше не могла.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714488"/>
            <a:ext cx="2214578" cy="325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5286412" cy="642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Находясь за границей Тэффи всё равно оставалась любимицей всего русского зарубежья. Первые сборники в эмиграции — </a:t>
            </a:r>
            <a:r>
              <a:rPr lang="ru-RU" dirty="0" smtClean="0">
                <a:solidFill>
                  <a:srgbClr val="C00000"/>
                </a:solidFill>
              </a:rPr>
              <a:t>“Восток” </a:t>
            </a: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 smtClean="0">
                <a:solidFill>
                  <a:srgbClr val="0070C0"/>
                </a:solidFill>
              </a:rPr>
              <a:t>Шанхай</a:t>
            </a:r>
            <a:r>
              <a:rPr lang="ru-RU" dirty="0" smtClean="0">
                <a:solidFill>
                  <a:schemeClr val="bg1"/>
                </a:solidFill>
              </a:rPr>
              <a:t>, 1920)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smtClean="0">
                <a:solidFill>
                  <a:srgbClr val="C00000"/>
                </a:solidFill>
              </a:rPr>
              <a:t>“Тихая заводь” </a:t>
            </a: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 smtClean="0">
                <a:solidFill>
                  <a:srgbClr val="0070C0"/>
                </a:solidFill>
              </a:rPr>
              <a:t>Париж</a:t>
            </a:r>
            <a:r>
              <a:rPr lang="ru-RU" dirty="0" smtClean="0">
                <a:solidFill>
                  <a:schemeClr val="bg1"/>
                </a:solidFill>
              </a:rPr>
              <a:t>, 1921)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smtClean="0">
                <a:solidFill>
                  <a:srgbClr val="C00000"/>
                </a:solidFill>
              </a:rPr>
              <a:t>“Черный ирис” </a:t>
            </a: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 smtClean="0">
                <a:solidFill>
                  <a:srgbClr val="0070C0"/>
                </a:solidFill>
              </a:rPr>
              <a:t>Стокгольм, </a:t>
            </a:r>
            <a:r>
              <a:rPr lang="ru-RU" dirty="0" smtClean="0">
                <a:solidFill>
                  <a:schemeClr val="bg1"/>
                </a:solidFill>
              </a:rPr>
              <a:t>1921)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др. Публиковалась в газетах “Последние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новости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”, “Общее дело”, “Возрождение”, “Руль”, “Сегодня”, в журналах “Грядущая Россия”, “Современные записки”, “Жар-птица”, “Перезвоны”, “Иллюстрированная Россия”, “Звено”, “Русский инвалид” и др. Участвовала в литературных, художественных вечерах, в сборах средств нуждающимся писателям, была заместителем президента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Союза русских театральных деятелей и киноработников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Блестящее остроумие, непринужденность, светскость Тэффи делали ее желанным украшением любого вечера. В </a:t>
            </a:r>
            <a:r>
              <a:rPr lang="ru-RU" dirty="0" smtClean="0">
                <a:solidFill>
                  <a:schemeClr val="bg1"/>
                </a:solidFill>
              </a:rPr>
              <a:t>1922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она получила свой последний российский паспорт, но все еще верила, что сможет вернуться; однако бодрость сменилась к концу 20-х натужной иронией (одно из объявлений 1929: “Н.А.Тэффи расскажет о счастливой, вызывающей всеобщую зависть, жизни русской эмиграции”).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642918"/>
            <a:ext cx="2428892" cy="320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357166"/>
            <a:ext cx="57150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Мучительная разлука с родиной и ухудшающееся состояние здоровья стали причиной эмоционального кризиса в творчестве Тэффи. Все чаще грустные ноты проскальзывали в ее рассказах, все отчетливее звучал ностальгический мотив. Творческую манеру Тэффи всегда отличало удивительное сопряжение серьезного и комического, трагедии и анекдота. Публика любила ее смеющейся, “Смейся! — говорили мне читатели. “Смейся!” Это принесет нам деньги”, — говорили мои издатели... — и я смеялась”. “Что поделаешь! Больше нравятся мои юмористические рассказы: нужно считаться с требованиями общего вкуса”. Однако в сборниках рассказов </a:t>
            </a:r>
            <a:r>
              <a:rPr lang="ru-RU" dirty="0" smtClean="0">
                <a:solidFill>
                  <a:srgbClr val="C00000"/>
                </a:solidFill>
              </a:rPr>
              <a:t>“Рысь”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dirty="0" smtClean="0">
                <a:solidFill>
                  <a:srgbClr val="0070C0"/>
                </a:solidFill>
              </a:rPr>
              <a:t>Берлин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>1923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 и </a:t>
            </a:r>
            <a:r>
              <a:rPr lang="ru-RU" dirty="0" smtClean="0">
                <a:solidFill>
                  <a:srgbClr val="C00000"/>
                </a:solidFill>
              </a:rPr>
              <a:t>“Городок”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зазвучал голос иной Тэффи, горестная жизнь соотечественников в эмиграции вырвала из ее сердца скорбное признание: “Боялись смерти большевистской — и умерли смертью здесь... Вянет душа — душа, обращенная на восток. Думаем только о том, что теперь там. Интересуемся только тем, что приходит оттуда” (</a:t>
            </a:r>
            <a:r>
              <a:rPr lang="ru-RU" dirty="0" smtClean="0">
                <a:solidFill>
                  <a:srgbClr val="C00000"/>
                </a:solidFill>
              </a:rPr>
              <a:t>“Ностальгия”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). Эмигрантскую жизнь Тэффи называла “загробной”, “жизнью над бездной”.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785926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928670"/>
            <a:ext cx="52864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Любимый жанр Тэффи – миниатюра, построенная на описании незначительного комического происшествия. Своему двухтомнику она предпослала эпиграф из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Этики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Б.Спинозы, который точно определяет тональность многих её произведений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:“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Ибо смех есть радость, а посему сам по себе - благо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Краткий период революционных настроений, которые в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1905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побудили начинающую Тэффи сотрудничать в большевистской газете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Новая жизнь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не оставил заметного следа в её творчестве. Не принесли весомых творческих результатов и попытки писать социальные фельетоны со злободневной проблематикой, которых ожидала от Тэффи редакция газеты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ru-RU" dirty="0" smtClean="0">
                <a:solidFill>
                  <a:srgbClr val="C00000"/>
                </a:solidFill>
              </a:rPr>
              <a:t>Русское слово</a:t>
            </a:r>
            <a:r>
              <a:rPr lang="en-US" dirty="0" smtClean="0">
                <a:solidFill>
                  <a:srgbClr val="C00000"/>
                </a:solidFill>
              </a:rPr>
              <a:t>”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где она публиковалась начиная с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1910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571480"/>
            <a:ext cx="290462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357562"/>
            <a:ext cx="1857388" cy="286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57166"/>
            <a:ext cx="2143140" cy="202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28596" y="2571744"/>
            <a:ext cx="77153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 всей кажущейся легкости соскальзываемых с ее пера острот Тэффи не любила, когда ее считали юмористкой. “Анекдоты, — говорила она, — смешны, когда их рассказывают. А когда их переживают, это трагедия”. Лучшие ее рассказы — анекдоты-трагедии, или анекдоты глазами их действующих лиц, она продолжала традиции Гоголя и Достоевского с их вниманием к беспомощности “маленького человека”, Не случайно потому главные герои Тэффи — дети и животные. Пронзительны, психологически необычайно точны ее рассказы о детях — мечтателях и врунах, застенчивых и неловких, одиноких, не очень-то счастливых, скрывающихся от холодной действительности в теплом мире фантазии, В “страну Нигде” (название одного из рассказов Тэффи) уходят и ее взрослые герои, “игра скрашивает любые невзгоды”, Горячий отклик вызывали ее рассказы о животных, среди которых она тоже видела любовь и нежность.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42852"/>
            <a:ext cx="58579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мире, где скомпрометированы или утрачены многие идеалы, которые казались безусловными, пока не грянула историческая катастрофа, истинными ценностями для Тэффи остаются детская неискушённость и естественная приверженность нравственной правде – эта тема преобладает во многих рассказах, составивших </a:t>
            </a:r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ru-RU" dirty="0" smtClean="0">
                <a:solidFill>
                  <a:srgbClr val="C00000"/>
                </a:solidFill>
              </a:rPr>
              <a:t>Книгу Июнь</a:t>
            </a:r>
            <a:r>
              <a:rPr lang="en-US" dirty="0" smtClean="0">
                <a:solidFill>
                  <a:srgbClr val="C00000"/>
                </a:solidFill>
              </a:rPr>
              <a:t>”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 сборник </a:t>
            </a:r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ru-RU" dirty="0" smtClean="0">
                <a:solidFill>
                  <a:srgbClr val="C00000"/>
                </a:solidFill>
              </a:rPr>
              <a:t>О нежности</a:t>
            </a:r>
            <a:r>
              <a:rPr lang="en-US" dirty="0" smtClean="0">
                <a:solidFill>
                  <a:srgbClr val="C00000"/>
                </a:solidFill>
              </a:rPr>
              <a:t>”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а также самоотверженная любовь.</a:t>
            </a:r>
            <a:r>
              <a:rPr lang="en-US" dirty="0" smtClean="0">
                <a:solidFill>
                  <a:srgbClr val="C00000"/>
                </a:solidFill>
              </a:rPr>
              <a:t>”</a:t>
            </a:r>
            <a:r>
              <a:rPr lang="ru-RU" dirty="0" smtClean="0">
                <a:solidFill>
                  <a:srgbClr val="C00000"/>
                </a:solidFill>
              </a:rPr>
              <a:t>Всё о любви</a:t>
            </a:r>
            <a:r>
              <a:rPr lang="en-US" dirty="0" smtClean="0">
                <a:solidFill>
                  <a:srgbClr val="C00000"/>
                </a:solidFill>
              </a:rPr>
              <a:t>”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(1946)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озаглавлен один из последних сборников Тэффи, в котором не только переданы самые прихотливые оттенки этого чувства, но много говорится о любви христианской, об этике православия, выдержавшей те тяжёлые испытания, что были ей уготованы русской историей 20 века. Под конец своего творческого пути – сборник </a:t>
            </a:r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ru-RU" dirty="0" smtClean="0">
                <a:solidFill>
                  <a:srgbClr val="C00000"/>
                </a:solidFill>
              </a:rPr>
              <a:t>Земная радуга</a:t>
            </a:r>
            <a:r>
              <a:rPr lang="en-US" dirty="0" smtClean="0">
                <a:solidFill>
                  <a:srgbClr val="C00000"/>
                </a:solidFill>
              </a:rPr>
              <a:t>”  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(1952)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она уже не успела сама подготовить к печати – Тэффи совсем отказалась от сарказма и от сатирических интонаций, достаточно частых как в её ранней прозе, Так и в произведениях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1920-х годов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Просветлённость и смирение перед судьбой, которая не обделила персонажей Тэффи даром любви, сопереживания и эмоциональной отзывчивости, определяют основную ноту её последних рассказов.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428736"/>
            <a:ext cx="2502452" cy="335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642918"/>
            <a:ext cx="75009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Состояние здоровья не позволило Тэффи покинуть </a:t>
            </a:r>
            <a:r>
              <a:rPr lang="ru-RU" dirty="0" smtClean="0">
                <a:solidFill>
                  <a:srgbClr val="0070C0"/>
                </a:solidFill>
              </a:rPr>
              <a:t>Париж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dirty="0" smtClean="0">
                <a:solidFill>
                  <a:schemeClr val="bg1"/>
                </a:solidFill>
              </a:rPr>
              <a:t>1940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когда Францию оккупировали немецкие войска. Связь с дочерьми прервалась (Валерия работала в польской миссии в Лондоне, Елена — театральная актриса, осталась в Варшаве). Имя Тэффи впервые надолго исчезло с газетных и журнальных страниц, В </a:t>
            </a:r>
            <a:r>
              <a:rPr lang="ru-RU" dirty="0" smtClean="0">
                <a:solidFill>
                  <a:schemeClr val="bg1"/>
                </a:solidFill>
              </a:rPr>
              <a:t>1943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нью-йоркский “Новый журнал” ошибочно поместил посвященный ее памяти некролог, Незадолго до кончины она говорила: “Принадлежу я к чеховской школе, а своим идеалом считаю Мопассана. Люблю я Петербург, любила очень Гумилева, хороший был и поэт, и человек. Лучший период моего творчества был все же в России”. Похоронена Тэффи на русском кладбище </a:t>
            </a:r>
            <a:r>
              <a:rPr lang="ru-RU" dirty="0" smtClean="0">
                <a:solidFill>
                  <a:srgbClr val="0070C0"/>
                </a:solidFill>
              </a:rPr>
              <a:t>Сент-Женевьев-де-Буа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929066"/>
            <a:ext cx="2071702" cy="239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500042"/>
            <a:ext cx="2071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P.S.</a:t>
            </a:r>
            <a:endParaRPr lang="ru-RU" sz="9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000240"/>
            <a:ext cx="52864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Происхождение псевдонима Тэффи до сих пор остаётся непрояснённым. Как указано ею самой, он восходит к домашнему прозвищу слуги Лохвицких Степана (Стеффи)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“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отменного дурака, которому везло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”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позднее, после невольной подсказки журналистов, сама Тэффи стала относить свой псевдоним к стихам Р.Киплинга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“Taffy was a walesman / Taffy was a thief”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Рассказы и сценки, появляющиеся за этой подписью, были настолько популярны в дореволюционной России, что даже существовали духи и конфеты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“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Тэффи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”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071678"/>
            <a:ext cx="1857388" cy="306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527</TotalTime>
  <Words>1238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1_Бумажная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FarSoft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Смирнов Евгений Андреевич</dc:creator>
  <cp:lastModifiedBy>Смирнов Евгений Андреевич</cp:lastModifiedBy>
  <cp:revision>151</cp:revision>
  <dcterms:created xsi:type="dcterms:W3CDTF">2009-03-11T16:12:49Z</dcterms:created>
  <dcterms:modified xsi:type="dcterms:W3CDTF">2009-03-16T14:34:29Z</dcterms:modified>
</cp:coreProperties>
</file>