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97348-1011-415D-A117-84A5C59002E1}" type="datetimeFigureOut">
              <a:rPr lang="ru-RU" smtClean="0"/>
              <a:t>12.03.2009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4240-97DC-4C24-AE13-B9323D4D6DC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97348-1011-415D-A117-84A5C59002E1}" type="datetimeFigureOut">
              <a:rPr lang="ru-RU" smtClean="0"/>
              <a:t>12.03.2009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4240-97DC-4C24-AE13-B9323D4D6D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97348-1011-415D-A117-84A5C59002E1}" type="datetimeFigureOut">
              <a:rPr lang="ru-RU" smtClean="0"/>
              <a:t>12.03.2009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4240-97DC-4C24-AE13-B9323D4D6D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97348-1011-415D-A117-84A5C59002E1}" type="datetimeFigureOut">
              <a:rPr lang="ru-RU" smtClean="0"/>
              <a:t>12.03.2009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4240-97DC-4C24-AE13-B9323D4D6D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97348-1011-415D-A117-84A5C59002E1}" type="datetimeFigureOut">
              <a:rPr lang="ru-RU" smtClean="0"/>
              <a:t>12.03.2009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0D14240-97DC-4C24-AE13-B9323D4D6DC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97348-1011-415D-A117-84A5C59002E1}" type="datetimeFigureOut">
              <a:rPr lang="ru-RU" smtClean="0"/>
              <a:t>12.03.2009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4240-97DC-4C24-AE13-B9323D4D6D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97348-1011-415D-A117-84A5C59002E1}" type="datetimeFigureOut">
              <a:rPr lang="ru-RU" smtClean="0"/>
              <a:t>12.03.2009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4240-97DC-4C24-AE13-B9323D4D6D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97348-1011-415D-A117-84A5C59002E1}" type="datetimeFigureOut">
              <a:rPr lang="ru-RU" smtClean="0"/>
              <a:t>12.03.2009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4240-97DC-4C24-AE13-B9323D4D6D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97348-1011-415D-A117-84A5C59002E1}" type="datetimeFigureOut">
              <a:rPr lang="ru-RU" smtClean="0"/>
              <a:t>12.03.2009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4240-97DC-4C24-AE13-B9323D4D6D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97348-1011-415D-A117-84A5C59002E1}" type="datetimeFigureOut">
              <a:rPr lang="ru-RU" smtClean="0"/>
              <a:t>12.03.2009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4240-97DC-4C24-AE13-B9323D4D6D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97348-1011-415D-A117-84A5C59002E1}" type="datetimeFigureOut">
              <a:rPr lang="ru-RU" smtClean="0"/>
              <a:t>12.03.2009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4240-97DC-4C24-AE13-B9323D4D6D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EF97348-1011-415D-A117-84A5C59002E1}" type="datetimeFigureOut">
              <a:rPr lang="ru-RU" smtClean="0"/>
              <a:t>12.03.2009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0D14240-97DC-4C24-AE13-B9323D4D6DC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newsflash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0"/>
            <a:ext cx="645080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ТЭФФИ</a:t>
            </a:r>
          </a:p>
          <a:p>
            <a:pPr algn="ctr"/>
            <a:r>
              <a:rPr lang="ru-RU" sz="54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5400" dirty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НАДЕЖДА </a:t>
            </a:r>
            <a:endParaRPr lang="ru-RU" sz="5400" dirty="0" smtClean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54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АЛЕКСАНДРОВНА 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Рисунок 5" descr="19-4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0" y="3143248"/>
            <a:ext cx="2381250" cy="35147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7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5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2149019"/>
            <a:ext cx="9144000" cy="4708981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prstDash val="sysDot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ТЭФФИ, НАДЕЖДА АЛЕКСАНДРОВНА (наст. фамилия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Лохвицкая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, по мужу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Бучинская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) (1872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1952), русская писательница. Родилась 9 (21) мая, по другим сведениям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27 апреля (9 мая) 1872 в С.-Петербурге (по другим сведениям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в Волынской губ.). Дочь профессора криминалистики, издателя журнала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Судебный вестник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А.В.Лохвицкого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, сестра поэтессы Мирры (Марии)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Лохвицкой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русская Сафо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Псевдонимом Тэффи подписаны первые юмористические рассказы и пьеса Женский вопрос (1907). Стихотворения, которыми в 1901 дебютировала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Лохвицкая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, печатались под ее девичьей фамилией. 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Происхождение псевдонима Тэффи остается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непроясненным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. Как указано ею самой, он восходит к домашнему прозвищу слуги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Лохвицких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Степана (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Стеффи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), но также и к стихам Р.Киплинга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Taffy was a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walesman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/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Taffy was a thief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Рассказы и сценки, появлявшиеся за этой подписью, были настолько популярны в дореволюционной России, что даже существовали духи и конфеты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Тэффи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Как постоянный автор журналов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Сатирикон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и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Новый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Сатирикон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Тэффи печаталась в них с первого номера, вышедшего в апреле 1908, до запрещения этого издания в августе 1918) и как автор двухтомного собрания Юмористических рассказов (1910), за которым последовало еще несколько сборников (Карусель, Дым без огня, оба 1914, Неживой зверь, 1916), Тэффи снискала репутацию писателя остроумного, наблюдательного и беззлобного.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Считалось,что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 ее отличает тонкое понимание человеческих слабостей, мягкосердечие и сострадание к своим незадачливым персонажам. 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2764572"/>
            <a:ext cx="91440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Излюбленный жанр Тэффи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 миниатюра, построенная на описании незначительного комического происшествия. Своему двухтомнику она предпослала эпиграф из Этики Б.Спинозы, который точно определяет тональность многих ее произведений: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Ибо смех есть радость, а посему сам по себе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 благо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Краткий период революционных настроений, которые в 1905 побудили начинающую Тэффи сотрудничать в большевистской газете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Новая жизнь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не оставил заметного следа в ее творчестве. Не принесли весомых творческих результатов и попытки писать социальные фельетоны со злободневной проблематикой, которых ожидала от Тэффи редакция газеты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Русское слово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где она публиковалась начиная с 1910. Возглавлявший газету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король фельетонов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В.Дорошевич, считаясь со своеобразием дарования Тэффи, заметил, что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 «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нельзя на арабском 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коне воду возить </a:t>
            </a:r>
            <a:r>
              <a:rPr lang="ru-RU" sz="2000" i="1" dirty="0" smtClean="0">
                <a:latin typeface="Calibri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В конце 1918 вместе с популярным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писателем-сатириконовцем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 А.Аверченко Тэффи уехала в Киев, где предполагались их публичные выступления, и после продолжавшихся полтора года скитаний по югу России (Одесса, Новороссийск,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Екатеринодар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) добралась через Константинополь до Парижа. В книге Воспоминания (1931), которая представляет собой не мемуары, а скорее автобиографическую повесть, Тэффи воссоздает маршрут своих странствий и пишет, что ее не оставляла надежда на скорое возвращение в Москву, хотя свое отношение к Октябрьской революции она определила с самого начала событий: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Конечно, не смерти я боялась. Я боялась разъяренных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харь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 с направленным прямо мне в лицо фонарем, тупой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идиотской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 злобы. Холода, голода, тьмы, стука прикладов о паркет, криков, плача, выстрелов и чужой смерти. Я так устала от всего этого. Я больше этого не хотела. Я больше не могла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В первом номере газеты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Последние новости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(27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апреля 1920) был напечатан рассказ Тэффи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Ке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фер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, и фраза его героя, старого генерала, который, растерянно озираясь на парижской площади, бормочет: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Все это хорошо... но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que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faire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?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Фер-то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ке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?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стала своего рода паролем для очутившихся в изгнании. Публикуясь почти во всех видных периодических изданиях Рассеяния (газеты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Общее дело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Возрождение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Руль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Сегодня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журналы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Звено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Современные записки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Жар-птица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), </a:t>
            </a: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00024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Тэффи выпустила ряд книг рассказов (Рысь, 1923, Книга Июнь, 1931, О нежности. 1938), показавших новые грани ее таланта, как и пьесы этого периода (Момент судьбы, 1937, написанная для Русского театра в Париже, Ничего подобного, 1939, поставлена Н.Евреиновым), и единственный опыт романа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 Авантюрный роман (1931). 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4282" y="3380125"/>
            <a:ext cx="9144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В прозе и драматургии Тэффи после эмиграции заметно усиливаются грустные, даже трагические мотивы.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Боялись смерти большевистской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 и умерли смертью здесь,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 сказано в одной из ее первых парижских миниатюр Ностальгия (1920).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... Думаем только о том, что теперь там. Интересуемся только тем, что приходит оттуда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Тональность рассказа Тэффи все чаще соединяет в себе жесткие и примиренные ноты. В представлении писательницы, тяжелое время, которое переживает ее поколение, все-таки не изменило вечного закона,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говорящего,что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сама жизнь... столько же смеется, сколько плачет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порою невозможно отличить мимолетные радости от печалей, сделавшихся привычными. 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В мире, где скомпрометированы или утрачены многие идеалы, которые казались безусловными, пока не грянула историческая катастрофа, истинными ценностями для Тэффи остаются детская неискушенность и естественная приверженность нравственной правде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 эта тема преобладает во многих рассказах,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составиших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 Книгу Июнь и сборник О нежности,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 а также самоотверженная любовь. Все о любви (1946) озаглавлен один из последних сборников Тэффи, в котором не только переданы самые прихотливые оттенки этого чувства, но много говорится о любви христианской, об этике православия, выдержавшей те тяжелые испытания, что были ей уготованы русской историей 20 в. Под конец своего творческого пути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 сборник Земная радуга (1952) она уже не успела сама подготовить к печати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 Тэффи совсем отказалась от сарказма и от сатирических интонаций, достаточно частых как в ее ранней прозе, так и в произведениях 1920-х годов. Просветленность и смирение перед судьбой, которая не обделила персонажей Тэффи даром любви, сопереживания и эмоциональной отзывчивости, определяют основную ноту ее последних рассказов. 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Вторую мировую войну и оккупацию Тэффи пережила, не покинув Париж. Время от времени она соглашалась выступить с чтением своих произведений перед эмигрантской публикой, которой становилось все меньше с каждым годом. В послевоенные годы Тэффи была занята мемуарными очерками о своих современниках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от Куприна и Бальмонта до Г.Распутина. 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Умерла Тэффи в Париже 6 октября 1952. 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00174"/>
            <a:ext cx="91440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Вот как художники</a:t>
            </a:r>
          </a:p>
          <a:p>
            <a:pPr algn="ctr"/>
            <a:r>
              <a:rPr lang="ru-RU" sz="5400" b="1" i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Изобразили образ </a:t>
            </a:r>
          </a:p>
          <a:p>
            <a:pPr algn="ctr"/>
            <a:r>
              <a:rPr lang="ru-RU" sz="5400" i="1" dirty="0" smtClean="0"/>
              <a:t>НАДЕЖДЫ АЛЕКСАНДРОВНЫ</a:t>
            </a:r>
            <a:endParaRPr lang="ru-RU" sz="5400" b="1" i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41</TotalTime>
  <Words>1051</Words>
  <Application>Microsoft Office PowerPoint</Application>
  <PresentationFormat>Экран (4:3)</PresentationFormat>
  <Paragraphs>17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</cp:revision>
  <dcterms:created xsi:type="dcterms:W3CDTF">2009-03-12T14:06:57Z</dcterms:created>
  <dcterms:modified xsi:type="dcterms:W3CDTF">2009-03-12T14:48:47Z</dcterms:modified>
</cp:coreProperties>
</file>