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22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1" r:id="rId20"/>
    <p:sldId id="270" r:id="rId21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>
        <p:scale>
          <a:sx n="108" d="100"/>
          <a:sy n="108" d="100"/>
        </p:scale>
        <p:origin x="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DC701-F0DF-4AA5-A47F-4F0A98810A54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79686-7BEB-41B6-AC80-928223D069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908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79686-7BEB-41B6-AC80-928223D069B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27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79686-7BEB-41B6-AC80-928223D069B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547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79686-7BEB-41B6-AC80-928223D069BE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922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2" name="Group 14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ltGray">
            <a:xfrm>
              <a:off x="0" y="0"/>
              <a:ext cx="923" cy="43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051" name="Picture 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991"/>
              <a:ext cx="920" cy="9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52" name="Freeform 4"/>
            <p:cNvSpPr>
              <a:spLocks/>
            </p:cNvSpPr>
            <p:nvPr/>
          </p:nvSpPr>
          <p:spPr bwMode="ltGray">
            <a:xfrm>
              <a:off x="0" y="15"/>
              <a:ext cx="890" cy="916"/>
            </a:xfrm>
            <a:custGeom>
              <a:avLst/>
              <a:gdLst>
                <a:gd name="T0" fmla="*/ 307 w 890"/>
                <a:gd name="T1" fmla="*/ 292 h 916"/>
                <a:gd name="T2" fmla="*/ 307 w 890"/>
                <a:gd name="T3" fmla="*/ 234 h 916"/>
                <a:gd name="T4" fmla="*/ 261 w 890"/>
                <a:gd name="T5" fmla="*/ 159 h 916"/>
                <a:gd name="T6" fmla="*/ 247 w 890"/>
                <a:gd name="T7" fmla="*/ 91 h 916"/>
                <a:gd name="T8" fmla="*/ 225 w 890"/>
                <a:gd name="T9" fmla="*/ 24 h 916"/>
                <a:gd name="T10" fmla="*/ 259 w 890"/>
                <a:gd name="T11" fmla="*/ 21 h 916"/>
                <a:gd name="T12" fmla="*/ 298 w 890"/>
                <a:gd name="T13" fmla="*/ 82 h 916"/>
                <a:gd name="T14" fmla="*/ 322 w 890"/>
                <a:gd name="T15" fmla="*/ 118 h 916"/>
                <a:gd name="T16" fmla="*/ 358 w 890"/>
                <a:gd name="T17" fmla="*/ 180 h 916"/>
                <a:gd name="T18" fmla="*/ 406 w 890"/>
                <a:gd name="T19" fmla="*/ 240 h 916"/>
                <a:gd name="T20" fmla="*/ 505 w 890"/>
                <a:gd name="T21" fmla="*/ 184 h 916"/>
                <a:gd name="T22" fmla="*/ 514 w 890"/>
                <a:gd name="T23" fmla="*/ 118 h 916"/>
                <a:gd name="T24" fmla="*/ 552 w 890"/>
                <a:gd name="T25" fmla="*/ 69 h 916"/>
                <a:gd name="T26" fmla="*/ 589 w 890"/>
                <a:gd name="T27" fmla="*/ 13 h 916"/>
                <a:gd name="T28" fmla="*/ 615 w 890"/>
                <a:gd name="T29" fmla="*/ 16 h 916"/>
                <a:gd name="T30" fmla="*/ 600 w 890"/>
                <a:gd name="T31" fmla="*/ 49 h 916"/>
                <a:gd name="T32" fmla="*/ 592 w 890"/>
                <a:gd name="T33" fmla="*/ 124 h 916"/>
                <a:gd name="T34" fmla="*/ 574 w 890"/>
                <a:gd name="T35" fmla="*/ 186 h 916"/>
                <a:gd name="T36" fmla="*/ 568 w 890"/>
                <a:gd name="T37" fmla="*/ 282 h 916"/>
                <a:gd name="T38" fmla="*/ 645 w 890"/>
                <a:gd name="T39" fmla="*/ 325 h 916"/>
                <a:gd name="T40" fmla="*/ 720 w 890"/>
                <a:gd name="T41" fmla="*/ 277 h 916"/>
                <a:gd name="T42" fmla="*/ 816 w 890"/>
                <a:gd name="T43" fmla="*/ 253 h 916"/>
                <a:gd name="T44" fmla="*/ 861 w 890"/>
                <a:gd name="T45" fmla="*/ 279 h 916"/>
                <a:gd name="T46" fmla="*/ 796 w 890"/>
                <a:gd name="T47" fmla="*/ 324 h 916"/>
                <a:gd name="T48" fmla="*/ 735 w 890"/>
                <a:gd name="T49" fmla="*/ 352 h 916"/>
                <a:gd name="T50" fmla="*/ 669 w 890"/>
                <a:gd name="T51" fmla="*/ 409 h 916"/>
                <a:gd name="T52" fmla="*/ 673 w 890"/>
                <a:gd name="T53" fmla="*/ 510 h 916"/>
                <a:gd name="T54" fmla="*/ 751 w 890"/>
                <a:gd name="T55" fmla="*/ 535 h 916"/>
                <a:gd name="T56" fmla="*/ 819 w 890"/>
                <a:gd name="T57" fmla="*/ 577 h 916"/>
                <a:gd name="T58" fmla="*/ 874 w 890"/>
                <a:gd name="T59" fmla="*/ 606 h 916"/>
                <a:gd name="T60" fmla="*/ 867 w 890"/>
                <a:gd name="T61" fmla="*/ 637 h 916"/>
                <a:gd name="T62" fmla="*/ 807 w 890"/>
                <a:gd name="T63" fmla="*/ 618 h 916"/>
                <a:gd name="T64" fmla="*/ 736 w 890"/>
                <a:gd name="T65" fmla="*/ 592 h 916"/>
                <a:gd name="T66" fmla="*/ 615 w 890"/>
                <a:gd name="T67" fmla="*/ 588 h 916"/>
                <a:gd name="T68" fmla="*/ 576 w 890"/>
                <a:gd name="T69" fmla="*/ 628 h 916"/>
                <a:gd name="T70" fmla="*/ 618 w 890"/>
                <a:gd name="T71" fmla="*/ 723 h 916"/>
                <a:gd name="T72" fmla="*/ 640 w 890"/>
                <a:gd name="T73" fmla="*/ 807 h 916"/>
                <a:gd name="T74" fmla="*/ 664 w 890"/>
                <a:gd name="T75" fmla="*/ 889 h 916"/>
                <a:gd name="T76" fmla="*/ 624 w 890"/>
                <a:gd name="T77" fmla="*/ 870 h 916"/>
                <a:gd name="T78" fmla="*/ 568 w 890"/>
                <a:gd name="T79" fmla="*/ 789 h 916"/>
                <a:gd name="T80" fmla="*/ 513 w 890"/>
                <a:gd name="T81" fmla="*/ 708 h 916"/>
                <a:gd name="T82" fmla="*/ 390 w 890"/>
                <a:gd name="T83" fmla="*/ 730 h 916"/>
                <a:gd name="T84" fmla="*/ 339 w 890"/>
                <a:gd name="T85" fmla="*/ 838 h 916"/>
                <a:gd name="T86" fmla="*/ 285 w 890"/>
                <a:gd name="T87" fmla="*/ 915 h 916"/>
                <a:gd name="T88" fmla="*/ 276 w 890"/>
                <a:gd name="T89" fmla="*/ 867 h 916"/>
                <a:gd name="T90" fmla="*/ 298 w 890"/>
                <a:gd name="T91" fmla="*/ 766 h 916"/>
                <a:gd name="T92" fmla="*/ 324 w 890"/>
                <a:gd name="T93" fmla="*/ 664 h 916"/>
                <a:gd name="T94" fmla="*/ 283 w 890"/>
                <a:gd name="T95" fmla="*/ 583 h 916"/>
                <a:gd name="T96" fmla="*/ 201 w 890"/>
                <a:gd name="T97" fmla="*/ 619 h 916"/>
                <a:gd name="T98" fmla="*/ 88 w 890"/>
                <a:gd name="T99" fmla="*/ 655 h 916"/>
                <a:gd name="T100" fmla="*/ 16 w 890"/>
                <a:gd name="T101" fmla="*/ 655 h 916"/>
                <a:gd name="T102" fmla="*/ 94 w 890"/>
                <a:gd name="T103" fmla="*/ 606 h 916"/>
                <a:gd name="T104" fmla="*/ 162 w 890"/>
                <a:gd name="T105" fmla="*/ 567 h 916"/>
                <a:gd name="T106" fmla="*/ 247 w 890"/>
                <a:gd name="T107" fmla="*/ 504 h 916"/>
                <a:gd name="T108" fmla="*/ 190 w 890"/>
                <a:gd name="T109" fmla="*/ 390 h 916"/>
                <a:gd name="T110" fmla="*/ 81 w 890"/>
                <a:gd name="T111" fmla="*/ 355 h 916"/>
                <a:gd name="T112" fmla="*/ 3 w 890"/>
                <a:gd name="T113" fmla="*/ 307 h 916"/>
                <a:gd name="T114" fmla="*/ 39 w 890"/>
                <a:gd name="T115" fmla="*/ 286 h 916"/>
                <a:gd name="T116" fmla="*/ 115 w 890"/>
                <a:gd name="T117" fmla="*/ 306 h 916"/>
                <a:gd name="T118" fmla="*/ 226 w 890"/>
                <a:gd name="T119" fmla="*/ 327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90" h="916">
                  <a:moveTo>
                    <a:pt x="279" y="334"/>
                  </a:moveTo>
                  <a:lnTo>
                    <a:pt x="292" y="312"/>
                  </a:lnTo>
                  <a:lnTo>
                    <a:pt x="307" y="292"/>
                  </a:lnTo>
                  <a:lnTo>
                    <a:pt x="324" y="276"/>
                  </a:lnTo>
                  <a:lnTo>
                    <a:pt x="313" y="255"/>
                  </a:lnTo>
                  <a:lnTo>
                    <a:pt x="307" y="234"/>
                  </a:lnTo>
                  <a:lnTo>
                    <a:pt x="288" y="202"/>
                  </a:lnTo>
                  <a:lnTo>
                    <a:pt x="274" y="181"/>
                  </a:lnTo>
                  <a:lnTo>
                    <a:pt x="261" y="159"/>
                  </a:lnTo>
                  <a:lnTo>
                    <a:pt x="256" y="139"/>
                  </a:lnTo>
                  <a:lnTo>
                    <a:pt x="256" y="118"/>
                  </a:lnTo>
                  <a:lnTo>
                    <a:pt x="247" y="91"/>
                  </a:lnTo>
                  <a:lnTo>
                    <a:pt x="237" y="70"/>
                  </a:lnTo>
                  <a:lnTo>
                    <a:pt x="226" y="46"/>
                  </a:lnTo>
                  <a:lnTo>
                    <a:pt x="225" y="24"/>
                  </a:lnTo>
                  <a:lnTo>
                    <a:pt x="232" y="10"/>
                  </a:lnTo>
                  <a:lnTo>
                    <a:pt x="247" y="9"/>
                  </a:lnTo>
                  <a:lnTo>
                    <a:pt x="259" y="21"/>
                  </a:lnTo>
                  <a:lnTo>
                    <a:pt x="270" y="46"/>
                  </a:lnTo>
                  <a:lnTo>
                    <a:pt x="280" y="61"/>
                  </a:lnTo>
                  <a:lnTo>
                    <a:pt x="298" y="82"/>
                  </a:lnTo>
                  <a:lnTo>
                    <a:pt x="309" y="88"/>
                  </a:lnTo>
                  <a:lnTo>
                    <a:pt x="315" y="99"/>
                  </a:lnTo>
                  <a:lnTo>
                    <a:pt x="322" y="118"/>
                  </a:lnTo>
                  <a:lnTo>
                    <a:pt x="330" y="141"/>
                  </a:lnTo>
                  <a:lnTo>
                    <a:pt x="339" y="160"/>
                  </a:lnTo>
                  <a:lnTo>
                    <a:pt x="358" y="180"/>
                  </a:lnTo>
                  <a:lnTo>
                    <a:pt x="379" y="205"/>
                  </a:lnTo>
                  <a:lnTo>
                    <a:pt x="399" y="225"/>
                  </a:lnTo>
                  <a:lnTo>
                    <a:pt x="406" y="240"/>
                  </a:lnTo>
                  <a:lnTo>
                    <a:pt x="474" y="241"/>
                  </a:lnTo>
                  <a:lnTo>
                    <a:pt x="495" y="208"/>
                  </a:lnTo>
                  <a:lnTo>
                    <a:pt x="505" y="184"/>
                  </a:lnTo>
                  <a:lnTo>
                    <a:pt x="507" y="160"/>
                  </a:lnTo>
                  <a:lnTo>
                    <a:pt x="510" y="141"/>
                  </a:lnTo>
                  <a:lnTo>
                    <a:pt x="514" y="118"/>
                  </a:lnTo>
                  <a:lnTo>
                    <a:pt x="529" y="94"/>
                  </a:lnTo>
                  <a:lnTo>
                    <a:pt x="540" y="85"/>
                  </a:lnTo>
                  <a:lnTo>
                    <a:pt x="552" y="69"/>
                  </a:lnTo>
                  <a:lnTo>
                    <a:pt x="561" y="45"/>
                  </a:lnTo>
                  <a:lnTo>
                    <a:pt x="571" y="27"/>
                  </a:lnTo>
                  <a:lnTo>
                    <a:pt x="589" y="13"/>
                  </a:lnTo>
                  <a:lnTo>
                    <a:pt x="604" y="0"/>
                  </a:lnTo>
                  <a:lnTo>
                    <a:pt x="613" y="6"/>
                  </a:lnTo>
                  <a:lnTo>
                    <a:pt x="615" y="16"/>
                  </a:lnTo>
                  <a:lnTo>
                    <a:pt x="606" y="27"/>
                  </a:lnTo>
                  <a:lnTo>
                    <a:pt x="603" y="34"/>
                  </a:lnTo>
                  <a:lnTo>
                    <a:pt x="600" y="49"/>
                  </a:lnTo>
                  <a:lnTo>
                    <a:pt x="600" y="79"/>
                  </a:lnTo>
                  <a:lnTo>
                    <a:pt x="600" y="103"/>
                  </a:lnTo>
                  <a:lnTo>
                    <a:pt x="592" y="124"/>
                  </a:lnTo>
                  <a:lnTo>
                    <a:pt x="583" y="145"/>
                  </a:lnTo>
                  <a:lnTo>
                    <a:pt x="576" y="162"/>
                  </a:lnTo>
                  <a:lnTo>
                    <a:pt x="574" y="186"/>
                  </a:lnTo>
                  <a:lnTo>
                    <a:pt x="574" y="216"/>
                  </a:lnTo>
                  <a:lnTo>
                    <a:pt x="568" y="244"/>
                  </a:lnTo>
                  <a:lnTo>
                    <a:pt x="568" y="282"/>
                  </a:lnTo>
                  <a:lnTo>
                    <a:pt x="588" y="300"/>
                  </a:lnTo>
                  <a:lnTo>
                    <a:pt x="607" y="325"/>
                  </a:lnTo>
                  <a:lnTo>
                    <a:pt x="645" y="325"/>
                  </a:lnTo>
                  <a:lnTo>
                    <a:pt x="678" y="312"/>
                  </a:lnTo>
                  <a:lnTo>
                    <a:pt x="697" y="292"/>
                  </a:lnTo>
                  <a:lnTo>
                    <a:pt x="720" y="277"/>
                  </a:lnTo>
                  <a:lnTo>
                    <a:pt x="777" y="274"/>
                  </a:lnTo>
                  <a:lnTo>
                    <a:pt x="801" y="265"/>
                  </a:lnTo>
                  <a:lnTo>
                    <a:pt x="816" y="253"/>
                  </a:lnTo>
                  <a:lnTo>
                    <a:pt x="859" y="252"/>
                  </a:lnTo>
                  <a:lnTo>
                    <a:pt x="865" y="265"/>
                  </a:lnTo>
                  <a:lnTo>
                    <a:pt x="861" y="279"/>
                  </a:lnTo>
                  <a:lnTo>
                    <a:pt x="843" y="288"/>
                  </a:lnTo>
                  <a:lnTo>
                    <a:pt x="819" y="300"/>
                  </a:lnTo>
                  <a:lnTo>
                    <a:pt x="796" y="324"/>
                  </a:lnTo>
                  <a:lnTo>
                    <a:pt x="786" y="334"/>
                  </a:lnTo>
                  <a:lnTo>
                    <a:pt x="765" y="343"/>
                  </a:lnTo>
                  <a:lnTo>
                    <a:pt x="735" y="352"/>
                  </a:lnTo>
                  <a:lnTo>
                    <a:pt x="714" y="367"/>
                  </a:lnTo>
                  <a:lnTo>
                    <a:pt x="687" y="390"/>
                  </a:lnTo>
                  <a:lnTo>
                    <a:pt x="669" y="409"/>
                  </a:lnTo>
                  <a:lnTo>
                    <a:pt x="649" y="420"/>
                  </a:lnTo>
                  <a:lnTo>
                    <a:pt x="648" y="481"/>
                  </a:lnTo>
                  <a:lnTo>
                    <a:pt x="673" y="510"/>
                  </a:lnTo>
                  <a:lnTo>
                    <a:pt x="703" y="526"/>
                  </a:lnTo>
                  <a:lnTo>
                    <a:pt x="730" y="531"/>
                  </a:lnTo>
                  <a:lnTo>
                    <a:pt x="751" y="535"/>
                  </a:lnTo>
                  <a:lnTo>
                    <a:pt x="777" y="549"/>
                  </a:lnTo>
                  <a:lnTo>
                    <a:pt x="795" y="567"/>
                  </a:lnTo>
                  <a:lnTo>
                    <a:pt x="819" y="577"/>
                  </a:lnTo>
                  <a:lnTo>
                    <a:pt x="846" y="583"/>
                  </a:lnTo>
                  <a:lnTo>
                    <a:pt x="861" y="592"/>
                  </a:lnTo>
                  <a:lnTo>
                    <a:pt x="874" y="606"/>
                  </a:lnTo>
                  <a:lnTo>
                    <a:pt x="889" y="621"/>
                  </a:lnTo>
                  <a:lnTo>
                    <a:pt x="888" y="634"/>
                  </a:lnTo>
                  <a:lnTo>
                    <a:pt x="867" y="637"/>
                  </a:lnTo>
                  <a:lnTo>
                    <a:pt x="853" y="631"/>
                  </a:lnTo>
                  <a:lnTo>
                    <a:pt x="832" y="618"/>
                  </a:lnTo>
                  <a:lnTo>
                    <a:pt x="807" y="618"/>
                  </a:lnTo>
                  <a:lnTo>
                    <a:pt x="780" y="618"/>
                  </a:lnTo>
                  <a:lnTo>
                    <a:pt x="759" y="615"/>
                  </a:lnTo>
                  <a:lnTo>
                    <a:pt x="736" y="592"/>
                  </a:lnTo>
                  <a:lnTo>
                    <a:pt x="718" y="588"/>
                  </a:lnTo>
                  <a:lnTo>
                    <a:pt x="684" y="588"/>
                  </a:lnTo>
                  <a:lnTo>
                    <a:pt x="615" y="588"/>
                  </a:lnTo>
                  <a:lnTo>
                    <a:pt x="604" y="606"/>
                  </a:lnTo>
                  <a:lnTo>
                    <a:pt x="589" y="621"/>
                  </a:lnTo>
                  <a:lnTo>
                    <a:pt x="576" y="628"/>
                  </a:lnTo>
                  <a:lnTo>
                    <a:pt x="580" y="666"/>
                  </a:lnTo>
                  <a:lnTo>
                    <a:pt x="600" y="702"/>
                  </a:lnTo>
                  <a:lnTo>
                    <a:pt x="618" y="723"/>
                  </a:lnTo>
                  <a:lnTo>
                    <a:pt x="630" y="753"/>
                  </a:lnTo>
                  <a:lnTo>
                    <a:pt x="631" y="787"/>
                  </a:lnTo>
                  <a:lnTo>
                    <a:pt x="640" y="807"/>
                  </a:lnTo>
                  <a:lnTo>
                    <a:pt x="654" y="838"/>
                  </a:lnTo>
                  <a:lnTo>
                    <a:pt x="664" y="862"/>
                  </a:lnTo>
                  <a:lnTo>
                    <a:pt x="664" y="889"/>
                  </a:lnTo>
                  <a:lnTo>
                    <a:pt x="654" y="898"/>
                  </a:lnTo>
                  <a:lnTo>
                    <a:pt x="642" y="898"/>
                  </a:lnTo>
                  <a:lnTo>
                    <a:pt x="624" y="870"/>
                  </a:lnTo>
                  <a:lnTo>
                    <a:pt x="612" y="837"/>
                  </a:lnTo>
                  <a:lnTo>
                    <a:pt x="583" y="808"/>
                  </a:lnTo>
                  <a:lnTo>
                    <a:pt x="568" y="789"/>
                  </a:lnTo>
                  <a:lnTo>
                    <a:pt x="556" y="760"/>
                  </a:lnTo>
                  <a:lnTo>
                    <a:pt x="549" y="738"/>
                  </a:lnTo>
                  <a:lnTo>
                    <a:pt x="513" y="708"/>
                  </a:lnTo>
                  <a:lnTo>
                    <a:pt x="489" y="682"/>
                  </a:lnTo>
                  <a:lnTo>
                    <a:pt x="415" y="684"/>
                  </a:lnTo>
                  <a:lnTo>
                    <a:pt x="390" y="730"/>
                  </a:lnTo>
                  <a:lnTo>
                    <a:pt x="372" y="759"/>
                  </a:lnTo>
                  <a:lnTo>
                    <a:pt x="361" y="798"/>
                  </a:lnTo>
                  <a:lnTo>
                    <a:pt x="339" y="838"/>
                  </a:lnTo>
                  <a:lnTo>
                    <a:pt x="316" y="874"/>
                  </a:lnTo>
                  <a:lnTo>
                    <a:pt x="294" y="907"/>
                  </a:lnTo>
                  <a:lnTo>
                    <a:pt x="285" y="915"/>
                  </a:lnTo>
                  <a:lnTo>
                    <a:pt x="268" y="909"/>
                  </a:lnTo>
                  <a:lnTo>
                    <a:pt x="268" y="894"/>
                  </a:lnTo>
                  <a:lnTo>
                    <a:pt x="276" y="867"/>
                  </a:lnTo>
                  <a:lnTo>
                    <a:pt x="291" y="837"/>
                  </a:lnTo>
                  <a:lnTo>
                    <a:pt x="294" y="790"/>
                  </a:lnTo>
                  <a:lnTo>
                    <a:pt x="298" y="766"/>
                  </a:lnTo>
                  <a:lnTo>
                    <a:pt x="313" y="744"/>
                  </a:lnTo>
                  <a:lnTo>
                    <a:pt x="319" y="699"/>
                  </a:lnTo>
                  <a:lnTo>
                    <a:pt x="324" y="664"/>
                  </a:lnTo>
                  <a:lnTo>
                    <a:pt x="336" y="637"/>
                  </a:lnTo>
                  <a:lnTo>
                    <a:pt x="309" y="609"/>
                  </a:lnTo>
                  <a:lnTo>
                    <a:pt x="283" y="583"/>
                  </a:lnTo>
                  <a:lnTo>
                    <a:pt x="271" y="577"/>
                  </a:lnTo>
                  <a:lnTo>
                    <a:pt x="231" y="601"/>
                  </a:lnTo>
                  <a:lnTo>
                    <a:pt x="201" y="619"/>
                  </a:lnTo>
                  <a:lnTo>
                    <a:pt x="162" y="633"/>
                  </a:lnTo>
                  <a:lnTo>
                    <a:pt x="118" y="640"/>
                  </a:lnTo>
                  <a:lnTo>
                    <a:pt x="88" y="655"/>
                  </a:lnTo>
                  <a:lnTo>
                    <a:pt x="63" y="666"/>
                  </a:lnTo>
                  <a:lnTo>
                    <a:pt x="27" y="666"/>
                  </a:lnTo>
                  <a:lnTo>
                    <a:pt x="16" y="655"/>
                  </a:lnTo>
                  <a:lnTo>
                    <a:pt x="30" y="642"/>
                  </a:lnTo>
                  <a:lnTo>
                    <a:pt x="67" y="628"/>
                  </a:lnTo>
                  <a:lnTo>
                    <a:pt x="94" y="606"/>
                  </a:lnTo>
                  <a:lnTo>
                    <a:pt x="120" y="588"/>
                  </a:lnTo>
                  <a:lnTo>
                    <a:pt x="136" y="576"/>
                  </a:lnTo>
                  <a:lnTo>
                    <a:pt x="162" y="567"/>
                  </a:lnTo>
                  <a:lnTo>
                    <a:pt x="204" y="531"/>
                  </a:lnTo>
                  <a:lnTo>
                    <a:pt x="231" y="510"/>
                  </a:lnTo>
                  <a:lnTo>
                    <a:pt x="247" y="504"/>
                  </a:lnTo>
                  <a:lnTo>
                    <a:pt x="250" y="429"/>
                  </a:lnTo>
                  <a:lnTo>
                    <a:pt x="204" y="396"/>
                  </a:lnTo>
                  <a:lnTo>
                    <a:pt x="190" y="390"/>
                  </a:lnTo>
                  <a:lnTo>
                    <a:pt x="129" y="385"/>
                  </a:lnTo>
                  <a:lnTo>
                    <a:pt x="105" y="369"/>
                  </a:lnTo>
                  <a:lnTo>
                    <a:pt x="81" y="355"/>
                  </a:lnTo>
                  <a:lnTo>
                    <a:pt x="63" y="345"/>
                  </a:lnTo>
                  <a:lnTo>
                    <a:pt x="34" y="339"/>
                  </a:lnTo>
                  <a:lnTo>
                    <a:pt x="3" y="307"/>
                  </a:lnTo>
                  <a:lnTo>
                    <a:pt x="0" y="291"/>
                  </a:lnTo>
                  <a:lnTo>
                    <a:pt x="9" y="285"/>
                  </a:lnTo>
                  <a:lnTo>
                    <a:pt x="39" y="286"/>
                  </a:lnTo>
                  <a:lnTo>
                    <a:pt x="67" y="301"/>
                  </a:lnTo>
                  <a:lnTo>
                    <a:pt x="85" y="304"/>
                  </a:lnTo>
                  <a:lnTo>
                    <a:pt x="115" y="306"/>
                  </a:lnTo>
                  <a:lnTo>
                    <a:pt x="148" y="318"/>
                  </a:lnTo>
                  <a:lnTo>
                    <a:pt x="165" y="324"/>
                  </a:lnTo>
                  <a:lnTo>
                    <a:pt x="226" y="327"/>
                  </a:lnTo>
                  <a:lnTo>
                    <a:pt x="258" y="334"/>
                  </a:lnTo>
                  <a:lnTo>
                    <a:pt x="279" y="334"/>
                  </a:lnTo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ltGray">
            <a:xfrm>
              <a:off x="6" y="2087"/>
              <a:ext cx="890" cy="916"/>
            </a:xfrm>
            <a:custGeom>
              <a:avLst/>
              <a:gdLst>
                <a:gd name="T0" fmla="*/ 307 w 890"/>
                <a:gd name="T1" fmla="*/ 292 h 916"/>
                <a:gd name="T2" fmla="*/ 307 w 890"/>
                <a:gd name="T3" fmla="*/ 234 h 916"/>
                <a:gd name="T4" fmla="*/ 261 w 890"/>
                <a:gd name="T5" fmla="*/ 159 h 916"/>
                <a:gd name="T6" fmla="*/ 247 w 890"/>
                <a:gd name="T7" fmla="*/ 91 h 916"/>
                <a:gd name="T8" fmla="*/ 225 w 890"/>
                <a:gd name="T9" fmla="*/ 24 h 916"/>
                <a:gd name="T10" fmla="*/ 259 w 890"/>
                <a:gd name="T11" fmla="*/ 21 h 916"/>
                <a:gd name="T12" fmla="*/ 298 w 890"/>
                <a:gd name="T13" fmla="*/ 82 h 916"/>
                <a:gd name="T14" fmla="*/ 322 w 890"/>
                <a:gd name="T15" fmla="*/ 118 h 916"/>
                <a:gd name="T16" fmla="*/ 358 w 890"/>
                <a:gd name="T17" fmla="*/ 180 h 916"/>
                <a:gd name="T18" fmla="*/ 406 w 890"/>
                <a:gd name="T19" fmla="*/ 240 h 916"/>
                <a:gd name="T20" fmla="*/ 505 w 890"/>
                <a:gd name="T21" fmla="*/ 184 h 916"/>
                <a:gd name="T22" fmla="*/ 514 w 890"/>
                <a:gd name="T23" fmla="*/ 118 h 916"/>
                <a:gd name="T24" fmla="*/ 552 w 890"/>
                <a:gd name="T25" fmla="*/ 69 h 916"/>
                <a:gd name="T26" fmla="*/ 589 w 890"/>
                <a:gd name="T27" fmla="*/ 13 h 916"/>
                <a:gd name="T28" fmla="*/ 615 w 890"/>
                <a:gd name="T29" fmla="*/ 16 h 916"/>
                <a:gd name="T30" fmla="*/ 600 w 890"/>
                <a:gd name="T31" fmla="*/ 49 h 916"/>
                <a:gd name="T32" fmla="*/ 592 w 890"/>
                <a:gd name="T33" fmla="*/ 124 h 916"/>
                <a:gd name="T34" fmla="*/ 574 w 890"/>
                <a:gd name="T35" fmla="*/ 186 h 916"/>
                <a:gd name="T36" fmla="*/ 568 w 890"/>
                <a:gd name="T37" fmla="*/ 282 h 916"/>
                <a:gd name="T38" fmla="*/ 645 w 890"/>
                <a:gd name="T39" fmla="*/ 325 h 916"/>
                <a:gd name="T40" fmla="*/ 720 w 890"/>
                <a:gd name="T41" fmla="*/ 277 h 916"/>
                <a:gd name="T42" fmla="*/ 816 w 890"/>
                <a:gd name="T43" fmla="*/ 253 h 916"/>
                <a:gd name="T44" fmla="*/ 861 w 890"/>
                <a:gd name="T45" fmla="*/ 279 h 916"/>
                <a:gd name="T46" fmla="*/ 796 w 890"/>
                <a:gd name="T47" fmla="*/ 324 h 916"/>
                <a:gd name="T48" fmla="*/ 735 w 890"/>
                <a:gd name="T49" fmla="*/ 352 h 916"/>
                <a:gd name="T50" fmla="*/ 669 w 890"/>
                <a:gd name="T51" fmla="*/ 409 h 916"/>
                <a:gd name="T52" fmla="*/ 673 w 890"/>
                <a:gd name="T53" fmla="*/ 510 h 916"/>
                <a:gd name="T54" fmla="*/ 751 w 890"/>
                <a:gd name="T55" fmla="*/ 535 h 916"/>
                <a:gd name="T56" fmla="*/ 819 w 890"/>
                <a:gd name="T57" fmla="*/ 577 h 916"/>
                <a:gd name="T58" fmla="*/ 874 w 890"/>
                <a:gd name="T59" fmla="*/ 606 h 916"/>
                <a:gd name="T60" fmla="*/ 867 w 890"/>
                <a:gd name="T61" fmla="*/ 637 h 916"/>
                <a:gd name="T62" fmla="*/ 807 w 890"/>
                <a:gd name="T63" fmla="*/ 618 h 916"/>
                <a:gd name="T64" fmla="*/ 736 w 890"/>
                <a:gd name="T65" fmla="*/ 592 h 916"/>
                <a:gd name="T66" fmla="*/ 615 w 890"/>
                <a:gd name="T67" fmla="*/ 588 h 916"/>
                <a:gd name="T68" fmla="*/ 576 w 890"/>
                <a:gd name="T69" fmla="*/ 628 h 916"/>
                <a:gd name="T70" fmla="*/ 618 w 890"/>
                <a:gd name="T71" fmla="*/ 723 h 916"/>
                <a:gd name="T72" fmla="*/ 640 w 890"/>
                <a:gd name="T73" fmla="*/ 807 h 916"/>
                <a:gd name="T74" fmla="*/ 664 w 890"/>
                <a:gd name="T75" fmla="*/ 889 h 916"/>
                <a:gd name="T76" fmla="*/ 624 w 890"/>
                <a:gd name="T77" fmla="*/ 870 h 916"/>
                <a:gd name="T78" fmla="*/ 568 w 890"/>
                <a:gd name="T79" fmla="*/ 789 h 916"/>
                <a:gd name="T80" fmla="*/ 513 w 890"/>
                <a:gd name="T81" fmla="*/ 708 h 916"/>
                <a:gd name="T82" fmla="*/ 390 w 890"/>
                <a:gd name="T83" fmla="*/ 730 h 916"/>
                <a:gd name="T84" fmla="*/ 339 w 890"/>
                <a:gd name="T85" fmla="*/ 838 h 916"/>
                <a:gd name="T86" fmla="*/ 285 w 890"/>
                <a:gd name="T87" fmla="*/ 915 h 916"/>
                <a:gd name="T88" fmla="*/ 276 w 890"/>
                <a:gd name="T89" fmla="*/ 867 h 916"/>
                <a:gd name="T90" fmla="*/ 298 w 890"/>
                <a:gd name="T91" fmla="*/ 766 h 916"/>
                <a:gd name="T92" fmla="*/ 324 w 890"/>
                <a:gd name="T93" fmla="*/ 664 h 916"/>
                <a:gd name="T94" fmla="*/ 283 w 890"/>
                <a:gd name="T95" fmla="*/ 583 h 916"/>
                <a:gd name="T96" fmla="*/ 201 w 890"/>
                <a:gd name="T97" fmla="*/ 619 h 916"/>
                <a:gd name="T98" fmla="*/ 88 w 890"/>
                <a:gd name="T99" fmla="*/ 655 h 916"/>
                <a:gd name="T100" fmla="*/ 16 w 890"/>
                <a:gd name="T101" fmla="*/ 655 h 916"/>
                <a:gd name="T102" fmla="*/ 94 w 890"/>
                <a:gd name="T103" fmla="*/ 606 h 916"/>
                <a:gd name="T104" fmla="*/ 162 w 890"/>
                <a:gd name="T105" fmla="*/ 567 h 916"/>
                <a:gd name="T106" fmla="*/ 247 w 890"/>
                <a:gd name="T107" fmla="*/ 504 h 916"/>
                <a:gd name="T108" fmla="*/ 190 w 890"/>
                <a:gd name="T109" fmla="*/ 390 h 916"/>
                <a:gd name="T110" fmla="*/ 81 w 890"/>
                <a:gd name="T111" fmla="*/ 355 h 916"/>
                <a:gd name="T112" fmla="*/ 3 w 890"/>
                <a:gd name="T113" fmla="*/ 307 h 916"/>
                <a:gd name="T114" fmla="*/ 39 w 890"/>
                <a:gd name="T115" fmla="*/ 286 h 916"/>
                <a:gd name="T116" fmla="*/ 115 w 890"/>
                <a:gd name="T117" fmla="*/ 306 h 916"/>
                <a:gd name="T118" fmla="*/ 226 w 890"/>
                <a:gd name="T119" fmla="*/ 327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90" h="916">
                  <a:moveTo>
                    <a:pt x="279" y="334"/>
                  </a:moveTo>
                  <a:lnTo>
                    <a:pt x="292" y="312"/>
                  </a:lnTo>
                  <a:lnTo>
                    <a:pt x="307" y="292"/>
                  </a:lnTo>
                  <a:lnTo>
                    <a:pt x="324" y="276"/>
                  </a:lnTo>
                  <a:lnTo>
                    <a:pt x="313" y="255"/>
                  </a:lnTo>
                  <a:lnTo>
                    <a:pt x="307" y="234"/>
                  </a:lnTo>
                  <a:lnTo>
                    <a:pt x="288" y="202"/>
                  </a:lnTo>
                  <a:lnTo>
                    <a:pt x="274" y="181"/>
                  </a:lnTo>
                  <a:lnTo>
                    <a:pt x="261" y="159"/>
                  </a:lnTo>
                  <a:lnTo>
                    <a:pt x="256" y="139"/>
                  </a:lnTo>
                  <a:lnTo>
                    <a:pt x="256" y="118"/>
                  </a:lnTo>
                  <a:lnTo>
                    <a:pt x="247" y="91"/>
                  </a:lnTo>
                  <a:lnTo>
                    <a:pt x="237" y="70"/>
                  </a:lnTo>
                  <a:lnTo>
                    <a:pt x="226" y="46"/>
                  </a:lnTo>
                  <a:lnTo>
                    <a:pt x="225" y="24"/>
                  </a:lnTo>
                  <a:lnTo>
                    <a:pt x="232" y="10"/>
                  </a:lnTo>
                  <a:lnTo>
                    <a:pt x="247" y="9"/>
                  </a:lnTo>
                  <a:lnTo>
                    <a:pt x="259" y="21"/>
                  </a:lnTo>
                  <a:lnTo>
                    <a:pt x="270" y="46"/>
                  </a:lnTo>
                  <a:lnTo>
                    <a:pt x="280" y="61"/>
                  </a:lnTo>
                  <a:lnTo>
                    <a:pt x="298" y="82"/>
                  </a:lnTo>
                  <a:lnTo>
                    <a:pt x="309" y="88"/>
                  </a:lnTo>
                  <a:lnTo>
                    <a:pt x="315" y="99"/>
                  </a:lnTo>
                  <a:lnTo>
                    <a:pt x="322" y="118"/>
                  </a:lnTo>
                  <a:lnTo>
                    <a:pt x="330" y="141"/>
                  </a:lnTo>
                  <a:lnTo>
                    <a:pt x="339" y="160"/>
                  </a:lnTo>
                  <a:lnTo>
                    <a:pt x="358" y="180"/>
                  </a:lnTo>
                  <a:lnTo>
                    <a:pt x="379" y="205"/>
                  </a:lnTo>
                  <a:lnTo>
                    <a:pt x="399" y="225"/>
                  </a:lnTo>
                  <a:lnTo>
                    <a:pt x="406" y="240"/>
                  </a:lnTo>
                  <a:lnTo>
                    <a:pt x="474" y="241"/>
                  </a:lnTo>
                  <a:lnTo>
                    <a:pt x="495" y="208"/>
                  </a:lnTo>
                  <a:lnTo>
                    <a:pt x="505" y="184"/>
                  </a:lnTo>
                  <a:lnTo>
                    <a:pt x="507" y="160"/>
                  </a:lnTo>
                  <a:lnTo>
                    <a:pt x="510" y="141"/>
                  </a:lnTo>
                  <a:lnTo>
                    <a:pt x="514" y="118"/>
                  </a:lnTo>
                  <a:lnTo>
                    <a:pt x="529" y="94"/>
                  </a:lnTo>
                  <a:lnTo>
                    <a:pt x="540" y="85"/>
                  </a:lnTo>
                  <a:lnTo>
                    <a:pt x="552" y="69"/>
                  </a:lnTo>
                  <a:lnTo>
                    <a:pt x="561" y="45"/>
                  </a:lnTo>
                  <a:lnTo>
                    <a:pt x="571" y="27"/>
                  </a:lnTo>
                  <a:lnTo>
                    <a:pt x="589" y="13"/>
                  </a:lnTo>
                  <a:lnTo>
                    <a:pt x="604" y="0"/>
                  </a:lnTo>
                  <a:lnTo>
                    <a:pt x="613" y="6"/>
                  </a:lnTo>
                  <a:lnTo>
                    <a:pt x="615" y="16"/>
                  </a:lnTo>
                  <a:lnTo>
                    <a:pt x="606" y="27"/>
                  </a:lnTo>
                  <a:lnTo>
                    <a:pt x="603" y="34"/>
                  </a:lnTo>
                  <a:lnTo>
                    <a:pt x="600" y="49"/>
                  </a:lnTo>
                  <a:lnTo>
                    <a:pt x="600" y="79"/>
                  </a:lnTo>
                  <a:lnTo>
                    <a:pt x="600" y="103"/>
                  </a:lnTo>
                  <a:lnTo>
                    <a:pt x="592" y="124"/>
                  </a:lnTo>
                  <a:lnTo>
                    <a:pt x="583" y="145"/>
                  </a:lnTo>
                  <a:lnTo>
                    <a:pt x="576" y="162"/>
                  </a:lnTo>
                  <a:lnTo>
                    <a:pt x="574" y="186"/>
                  </a:lnTo>
                  <a:lnTo>
                    <a:pt x="574" y="216"/>
                  </a:lnTo>
                  <a:lnTo>
                    <a:pt x="568" y="244"/>
                  </a:lnTo>
                  <a:lnTo>
                    <a:pt x="568" y="282"/>
                  </a:lnTo>
                  <a:lnTo>
                    <a:pt x="588" y="300"/>
                  </a:lnTo>
                  <a:lnTo>
                    <a:pt x="607" y="325"/>
                  </a:lnTo>
                  <a:lnTo>
                    <a:pt x="645" y="325"/>
                  </a:lnTo>
                  <a:lnTo>
                    <a:pt x="678" y="312"/>
                  </a:lnTo>
                  <a:lnTo>
                    <a:pt x="697" y="292"/>
                  </a:lnTo>
                  <a:lnTo>
                    <a:pt x="720" y="277"/>
                  </a:lnTo>
                  <a:lnTo>
                    <a:pt x="777" y="274"/>
                  </a:lnTo>
                  <a:lnTo>
                    <a:pt x="801" y="265"/>
                  </a:lnTo>
                  <a:lnTo>
                    <a:pt x="816" y="253"/>
                  </a:lnTo>
                  <a:lnTo>
                    <a:pt x="859" y="252"/>
                  </a:lnTo>
                  <a:lnTo>
                    <a:pt x="865" y="265"/>
                  </a:lnTo>
                  <a:lnTo>
                    <a:pt x="861" y="279"/>
                  </a:lnTo>
                  <a:lnTo>
                    <a:pt x="843" y="288"/>
                  </a:lnTo>
                  <a:lnTo>
                    <a:pt x="819" y="300"/>
                  </a:lnTo>
                  <a:lnTo>
                    <a:pt x="796" y="324"/>
                  </a:lnTo>
                  <a:lnTo>
                    <a:pt x="786" y="334"/>
                  </a:lnTo>
                  <a:lnTo>
                    <a:pt x="765" y="343"/>
                  </a:lnTo>
                  <a:lnTo>
                    <a:pt x="735" y="352"/>
                  </a:lnTo>
                  <a:lnTo>
                    <a:pt x="714" y="367"/>
                  </a:lnTo>
                  <a:lnTo>
                    <a:pt x="687" y="390"/>
                  </a:lnTo>
                  <a:lnTo>
                    <a:pt x="669" y="409"/>
                  </a:lnTo>
                  <a:lnTo>
                    <a:pt x="649" y="420"/>
                  </a:lnTo>
                  <a:lnTo>
                    <a:pt x="648" y="481"/>
                  </a:lnTo>
                  <a:lnTo>
                    <a:pt x="673" y="510"/>
                  </a:lnTo>
                  <a:lnTo>
                    <a:pt x="703" y="526"/>
                  </a:lnTo>
                  <a:lnTo>
                    <a:pt x="730" y="531"/>
                  </a:lnTo>
                  <a:lnTo>
                    <a:pt x="751" y="535"/>
                  </a:lnTo>
                  <a:lnTo>
                    <a:pt x="777" y="549"/>
                  </a:lnTo>
                  <a:lnTo>
                    <a:pt x="795" y="567"/>
                  </a:lnTo>
                  <a:lnTo>
                    <a:pt x="819" y="577"/>
                  </a:lnTo>
                  <a:lnTo>
                    <a:pt x="846" y="583"/>
                  </a:lnTo>
                  <a:lnTo>
                    <a:pt x="861" y="592"/>
                  </a:lnTo>
                  <a:lnTo>
                    <a:pt x="874" y="606"/>
                  </a:lnTo>
                  <a:lnTo>
                    <a:pt x="889" y="621"/>
                  </a:lnTo>
                  <a:lnTo>
                    <a:pt x="888" y="634"/>
                  </a:lnTo>
                  <a:lnTo>
                    <a:pt x="867" y="637"/>
                  </a:lnTo>
                  <a:lnTo>
                    <a:pt x="853" y="631"/>
                  </a:lnTo>
                  <a:lnTo>
                    <a:pt x="832" y="618"/>
                  </a:lnTo>
                  <a:lnTo>
                    <a:pt x="807" y="618"/>
                  </a:lnTo>
                  <a:lnTo>
                    <a:pt x="780" y="618"/>
                  </a:lnTo>
                  <a:lnTo>
                    <a:pt x="759" y="615"/>
                  </a:lnTo>
                  <a:lnTo>
                    <a:pt x="736" y="592"/>
                  </a:lnTo>
                  <a:lnTo>
                    <a:pt x="718" y="588"/>
                  </a:lnTo>
                  <a:lnTo>
                    <a:pt x="684" y="588"/>
                  </a:lnTo>
                  <a:lnTo>
                    <a:pt x="615" y="588"/>
                  </a:lnTo>
                  <a:lnTo>
                    <a:pt x="604" y="606"/>
                  </a:lnTo>
                  <a:lnTo>
                    <a:pt x="589" y="621"/>
                  </a:lnTo>
                  <a:lnTo>
                    <a:pt x="576" y="628"/>
                  </a:lnTo>
                  <a:lnTo>
                    <a:pt x="580" y="666"/>
                  </a:lnTo>
                  <a:lnTo>
                    <a:pt x="600" y="702"/>
                  </a:lnTo>
                  <a:lnTo>
                    <a:pt x="618" y="723"/>
                  </a:lnTo>
                  <a:lnTo>
                    <a:pt x="630" y="753"/>
                  </a:lnTo>
                  <a:lnTo>
                    <a:pt x="631" y="787"/>
                  </a:lnTo>
                  <a:lnTo>
                    <a:pt x="640" y="807"/>
                  </a:lnTo>
                  <a:lnTo>
                    <a:pt x="654" y="838"/>
                  </a:lnTo>
                  <a:lnTo>
                    <a:pt x="664" y="862"/>
                  </a:lnTo>
                  <a:lnTo>
                    <a:pt x="664" y="889"/>
                  </a:lnTo>
                  <a:lnTo>
                    <a:pt x="654" y="898"/>
                  </a:lnTo>
                  <a:lnTo>
                    <a:pt x="642" y="898"/>
                  </a:lnTo>
                  <a:lnTo>
                    <a:pt x="624" y="870"/>
                  </a:lnTo>
                  <a:lnTo>
                    <a:pt x="612" y="837"/>
                  </a:lnTo>
                  <a:lnTo>
                    <a:pt x="583" y="808"/>
                  </a:lnTo>
                  <a:lnTo>
                    <a:pt x="568" y="789"/>
                  </a:lnTo>
                  <a:lnTo>
                    <a:pt x="556" y="760"/>
                  </a:lnTo>
                  <a:lnTo>
                    <a:pt x="549" y="738"/>
                  </a:lnTo>
                  <a:lnTo>
                    <a:pt x="513" y="708"/>
                  </a:lnTo>
                  <a:lnTo>
                    <a:pt x="489" y="682"/>
                  </a:lnTo>
                  <a:lnTo>
                    <a:pt x="415" y="684"/>
                  </a:lnTo>
                  <a:lnTo>
                    <a:pt x="390" y="730"/>
                  </a:lnTo>
                  <a:lnTo>
                    <a:pt x="372" y="759"/>
                  </a:lnTo>
                  <a:lnTo>
                    <a:pt x="361" y="798"/>
                  </a:lnTo>
                  <a:lnTo>
                    <a:pt x="339" y="838"/>
                  </a:lnTo>
                  <a:lnTo>
                    <a:pt x="316" y="874"/>
                  </a:lnTo>
                  <a:lnTo>
                    <a:pt x="294" y="907"/>
                  </a:lnTo>
                  <a:lnTo>
                    <a:pt x="285" y="915"/>
                  </a:lnTo>
                  <a:lnTo>
                    <a:pt x="268" y="909"/>
                  </a:lnTo>
                  <a:lnTo>
                    <a:pt x="268" y="894"/>
                  </a:lnTo>
                  <a:lnTo>
                    <a:pt x="276" y="867"/>
                  </a:lnTo>
                  <a:lnTo>
                    <a:pt x="291" y="837"/>
                  </a:lnTo>
                  <a:lnTo>
                    <a:pt x="294" y="790"/>
                  </a:lnTo>
                  <a:lnTo>
                    <a:pt x="298" y="766"/>
                  </a:lnTo>
                  <a:lnTo>
                    <a:pt x="313" y="744"/>
                  </a:lnTo>
                  <a:lnTo>
                    <a:pt x="319" y="699"/>
                  </a:lnTo>
                  <a:lnTo>
                    <a:pt x="324" y="664"/>
                  </a:lnTo>
                  <a:lnTo>
                    <a:pt x="336" y="637"/>
                  </a:lnTo>
                  <a:lnTo>
                    <a:pt x="309" y="609"/>
                  </a:lnTo>
                  <a:lnTo>
                    <a:pt x="283" y="583"/>
                  </a:lnTo>
                  <a:lnTo>
                    <a:pt x="271" y="577"/>
                  </a:lnTo>
                  <a:lnTo>
                    <a:pt x="231" y="601"/>
                  </a:lnTo>
                  <a:lnTo>
                    <a:pt x="201" y="619"/>
                  </a:lnTo>
                  <a:lnTo>
                    <a:pt x="162" y="633"/>
                  </a:lnTo>
                  <a:lnTo>
                    <a:pt x="118" y="640"/>
                  </a:lnTo>
                  <a:lnTo>
                    <a:pt x="88" y="655"/>
                  </a:lnTo>
                  <a:lnTo>
                    <a:pt x="63" y="666"/>
                  </a:lnTo>
                  <a:lnTo>
                    <a:pt x="27" y="666"/>
                  </a:lnTo>
                  <a:lnTo>
                    <a:pt x="16" y="655"/>
                  </a:lnTo>
                  <a:lnTo>
                    <a:pt x="30" y="642"/>
                  </a:lnTo>
                  <a:lnTo>
                    <a:pt x="67" y="628"/>
                  </a:lnTo>
                  <a:lnTo>
                    <a:pt x="94" y="606"/>
                  </a:lnTo>
                  <a:lnTo>
                    <a:pt x="120" y="588"/>
                  </a:lnTo>
                  <a:lnTo>
                    <a:pt x="136" y="576"/>
                  </a:lnTo>
                  <a:lnTo>
                    <a:pt x="162" y="567"/>
                  </a:lnTo>
                  <a:lnTo>
                    <a:pt x="204" y="531"/>
                  </a:lnTo>
                  <a:lnTo>
                    <a:pt x="231" y="510"/>
                  </a:lnTo>
                  <a:lnTo>
                    <a:pt x="247" y="504"/>
                  </a:lnTo>
                  <a:lnTo>
                    <a:pt x="250" y="429"/>
                  </a:lnTo>
                  <a:lnTo>
                    <a:pt x="204" y="396"/>
                  </a:lnTo>
                  <a:lnTo>
                    <a:pt x="190" y="390"/>
                  </a:lnTo>
                  <a:lnTo>
                    <a:pt x="129" y="385"/>
                  </a:lnTo>
                  <a:lnTo>
                    <a:pt x="105" y="369"/>
                  </a:lnTo>
                  <a:lnTo>
                    <a:pt x="81" y="355"/>
                  </a:lnTo>
                  <a:lnTo>
                    <a:pt x="63" y="345"/>
                  </a:lnTo>
                  <a:lnTo>
                    <a:pt x="34" y="339"/>
                  </a:lnTo>
                  <a:lnTo>
                    <a:pt x="3" y="307"/>
                  </a:lnTo>
                  <a:lnTo>
                    <a:pt x="0" y="291"/>
                  </a:lnTo>
                  <a:lnTo>
                    <a:pt x="9" y="285"/>
                  </a:lnTo>
                  <a:lnTo>
                    <a:pt x="39" y="286"/>
                  </a:lnTo>
                  <a:lnTo>
                    <a:pt x="67" y="301"/>
                  </a:lnTo>
                  <a:lnTo>
                    <a:pt x="85" y="304"/>
                  </a:lnTo>
                  <a:lnTo>
                    <a:pt x="115" y="306"/>
                  </a:lnTo>
                  <a:lnTo>
                    <a:pt x="148" y="318"/>
                  </a:lnTo>
                  <a:lnTo>
                    <a:pt x="165" y="324"/>
                  </a:lnTo>
                  <a:lnTo>
                    <a:pt x="226" y="327"/>
                  </a:lnTo>
                  <a:lnTo>
                    <a:pt x="258" y="334"/>
                  </a:lnTo>
                  <a:lnTo>
                    <a:pt x="279" y="334"/>
                  </a:lnTo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ltGray">
            <a:xfrm>
              <a:off x="6" y="3160"/>
              <a:ext cx="890" cy="916"/>
            </a:xfrm>
            <a:custGeom>
              <a:avLst/>
              <a:gdLst>
                <a:gd name="T0" fmla="*/ 307 w 890"/>
                <a:gd name="T1" fmla="*/ 292 h 916"/>
                <a:gd name="T2" fmla="*/ 307 w 890"/>
                <a:gd name="T3" fmla="*/ 234 h 916"/>
                <a:gd name="T4" fmla="*/ 261 w 890"/>
                <a:gd name="T5" fmla="*/ 159 h 916"/>
                <a:gd name="T6" fmla="*/ 247 w 890"/>
                <a:gd name="T7" fmla="*/ 91 h 916"/>
                <a:gd name="T8" fmla="*/ 225 w 890"/>
                <a:gd name="T9" fmla="*/ 24 h 916"/>
                <a:gd name="T10" fmla="*/ 259 w 890"/>
                <a:gd name="T11" fmla="*/ 21 h 916"/>
                <a:gd name="T12" fmla="*/ 298 w 890"/>
                <a:gd name="T13" fmla="*/ 82 h 916"/>
                <a:gd name="T14" fmla="*/ 322 w 890"/>
                <a:gd name="T15" fmla="*/ 118 h 916"/>
                <a:gd name="T16" fmla="*/ 358 w 890"/>
                <a:gd name="T17" fmla="*/ 180 h 916"/>
                <a:gd name="T18" fmla="*/ 406 w 890"/>
                <a:gd name="T19" fmla="*/ 240 h 916"/>
                <a:gd name="T20" fmla="*/ 505 w 890"/>
                <a:gd name="T21" fmla="*/ 184 h 916"/>
                <a:gd name="T22" fmla="*/ 514 w 890"/>
                <a:gd name="T23" fmla="*/ 118 h 916"/>
                <a:gd name="T24" fmla="*/ 552 w 890"/>
                <a:gd name="T25" fmla="*/ 69 h 916"/>
                <a:gd name="T26" fmla="*/ 589 w 890"/>
                <a:gd name="T27" fmla="*/ 13 h 916"/>
                <a:gd name="T28" fmla="*/ 615 w 890"/>
                <a:gd name="T29" fmla="*/ 16 h 916"/>
                <a:gd name="T30" fmla="*/ 600 w 890"/>
                <a:gd name="T31" fmla="*/ 49 h 916"/>
                <a:gd name="T32" fmla="*/ 592 w 890"/>
                <a:gd name="T33" fmla="*/ 124 h 916"/>
                <a:gd name="T34" fmla="*/ 574 w 890"/>
                <a:gd name="T35" fmla="*/ 186 h 916"/>
                <a:gd name="T36" fmla="*/ 568 w 890"/>
                <a:gd name="T37" fmla="*/ 282 h 916"/>
                <a:gd name="T38" fmla="*/ 645 w 890"/>
                <a:gd name="T39" fmla="*/ 325 h 916"/>
                <a:gd name="T40" fmla="*/ 720 w 890"/>
                <a:gd name="T41" fmla="*/ 277 h 916"/>
                <a:gd name="T42" fmla="*/ 816 w 890"/>
                <a:gd name="T43" fmla="*/ 253 h 916"/>
                <a:gd name="T44" fmla="*/ 861 w 890"/>
                <a:gd name="T45" fmla="*/ 279 h 916"/>
                <a:gd name="T46" fmla="*/ 796 w 890"/>
                <a:gd name="T47" fmla="*/ 324 h 916"/>
                <a:gd name="T48" fmla="*/ 735 w 890"/>
                <a:gd name="T49" fmla="*/ 352 h 916"/>
                <a:gd name="T50" fmla="*/ 669 w 890"/>
                <a:gd name="T51" fmla="*/ 409 h 916"/>
                <a:gd name="T52" fmla="*/ 673 w 890"/>
                <a:gd name="T53" fmla="*/ 510 h 916"/>
                <a:gd name="T54" fmla="*/ 751 w 890"/>
                <a:gd name="T55" fmla="*/ 535 h 916"/>
                <a:gd name="T56" fmla="*/ 819 w 890"/>
                <a:gd name="T57" fmla="*/ 577 h 916"/>
                <a:gd name="T58" fmla="*/ 874 w 890"/>
                <a:gd name="T59" fmla="*/ 606 h 916"/>
                <a:gd name="T60" fmla="*/ 867 w 890"/>
                <a:gd name="T61" fmla="*/ 637 h 916"/>
                <a:gd name="T62" fmla="*/ 807 w 890"/>
                <a:gd name="T63" fmla="*/ 618 h 916"/>
                <a:gd name="T64" fmla="*/ 736 w 890"/>
                <a:gd name="T65" fmla="*/ 592 h 916"/>
                <a:gd name="T66" fmla="*/ 615 w 890"/>
                <a:gd name="T67" fmla="*/ 588 h 916"/>
                <a:gd name="T68" fmla="*/ 576 w 890"/>
                <a:gd name="T69" fmla="*/ 628 h 916"/>
                <a:gd name="T70" fmla="*/ 618 w 890"/>
                <a:gd name="T71" fmla="*/ 723 h 916"/>
                <a:gd name="T72" fmla="*/ 640 w 890"/>
                <a:gd name="T73" fmla="*/ 807 h 916"/>
                <a:gd name="T74" fmla="*/ 664 w 890"/>
                <a:gd name="T75" fmla="*/ 889 h 916"/>
                <a:gd name="T76" fmla="*/ 624 w 890"/>
                <a:gd name="T77" fmla="*/ 870 h 916"/>
                <a:gd name="T78" fmla="*/ 568 w 890"/>
                <a:gd name="T79" fmla="*/ 789 h 916"/>
                <a:gd name="T80" fmla="*/ 513 w 890"/>
                <a:gd name="T81" fmla="*/ 708 h 916"/>
                <a:gd name="T82" fmla="*/ 390 w 890"/>
                <a:gd name="T83" fmla="*/ 730 h 916"/>
                <a:gd name="T84" fmla="*/ 339 w 890"/>
                <a:gd name="T85" fmla="*/ 838 h 916"/>
                <a:gd name="T86" fmla="*/ 285 w 890"/>
                <a:gd name="T87" fmla="*/ 915 h 916"/>
                <a:gd name="T88" fmla="*/ 276 w 890"/>
                <a:gd name="T89" fmla="*/ 867 h 916"/>
                <a:gd name="T90" fmla="*/ 298 w 890"/>
                <a:gd name="T91" fmla="*/ 766 h 916"/>
                <a:gd name="T92" fmla="*/ 324 w 890"/>
                <a:gd name="T93" fmla="*/ 664 h 916"/>
                <a:gd name="T94" fmla="*/ 283 w 890"/>
                <a:gd name="T95" fmla="*/ 583 h 916"/>
                <a:gd name="T96" fmla="*/ 201 w 890"/>
                <a:gd name="T97" fmla="*/ 619 h 916"/>
                <a:gd name="T98" fmla="*/ 88 w 890"/>
                <a:gd name="T99" fmla="*/ 655 h 916"/>
                <a:gd name="T100" fmla="*/ 16 w 890"/>
                <a:gd name="T101" fmla="*/ 655 h 916"/>
                <a:gd name="T102" fmla="*/ 94 w 890"/>
                <a:gd name="T103" fmla="*/ 606 h 916"/>
                <a:gd name="T104" fmla="*/ 162 w 890"/>
                <a:gd name="T105" fmla="*/ 567 h 916"/>
                <a:gd name="T106" fmla="*/ 247 w 890"/>
                <a:gd name="T107" fmla="*/ 504 h 916"/>
                <a:gd name="T108" fmla="*/ 190 w 890"/>
                <a:gd name="T109" fmla="*/ 390 h 916"/>
                <a:gd name="T110" fmla="*/ 81 w 890"/>
                <a:gd name="T111" fmla="*/ 355 h 916"/>
                <a:gd name="T112" fmla="*/ 3 w 890"/>
                <a:gd name="T113" fmla="*/ 307 h 916"/>
                <a:gd name="T114" fmla="*/ 39 w 890"/>
                <a:gd name="T115" fmla="*/ 286 h 916"/>
                <a:gd name="T116" fmla="*/ 115 w 890"/>
                <a:gd name="T117" fmla="*/ 306 h 916"/>
                <a:gd name="T118" fmla="*/ 226 w 890"/>
                <a:gd name="T119" fmla="*/ 327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90" h="916">
                  <a:moveTo>
                    <a:pt x="279" y="334"/>
                  </a:moveTo>
                  <a:lnTo>
                    <a:pt x="292" y="312"/>
                  </a:lnTo>
                  <a:lnTo>
                    <a:pt x="307" y="292"/>
                  </a:lnTo>
                  <a:lnTo>
                    <a:pt x="324" y="276"/>
                  </a:lnTo>
                  <a:lnTo>
                    <a:pt x="313" y="255"/>
                  </a:lnTo>
                  <a:lnTo>
                    <a:pt x="307" y="234"/>
                  </a:lnTo>
                  <a:lnTo>
                    <a:pt x="288" y="202"/>
                  </a:lnTo>
                  <a:lnTo>
                    <a:pt x="274" y="181"/>
                  </a:lnTo>
                  <a:lnTo>
                    <a:pt x="261" y="159"/>
                  </a:lnTo>
                  <a:lnTo>
                    <a:pt x="256" y="139"/>
                  </a:lnTo>
                  <a:lnTo>
                    <a:pt x="256" y="118"/>
                  </a:lnTo>
                  <a:lnTo>
                    <a:pt x="247" y="91"/>
                  </a:lnTo>
                  <a:lnTo>
                    <a:pt x="237" y="70"/>
                  </a:lnTo>
                  <a:lnTo>
                    <a:pt x="226" y="46"/>
                  </a:lnTo>
                  <a:lnTo>
                    <a:pt x="225" y="24"/>
                  </a:lnTo>
                  <a:lnTo>
                    <a:pt x="232" y="10"/>
                  </a:lnTo>
                  <a:lnTo>
                    <a:pt x="247" y="9"/>
                  </a:lnTo>
                  <a:lnTo>
                    <a:pt x="259" y="21"/>
                  </a:lnTo>
                  <a:lnTo>
                    <a:pt x="270" y="46"/>
                  </a:lnTo>
                  <a:lnTo>
                    <a:pt x="280" y="61"/>
                  </a:lnTo>
                  <a:lnTo>
                    <a:pt x="298" y="82"/>
                  </a:lnTo>
                  <a:lnTo>
                    <a:pt x="309" y="88"/>
                  </a:lnTo>
                  <a:lnTo>
                    <a:pt x="315" y="99"/>
                  </a:lnTo>
                  <a:lnTo>
                    <a:pt x="322" y="118"/>
                  </a:lnTo>
                  <a:lnTo>
                    <a:pt x="330" y="141"/>
                  </a:lnTo>
                  <a:lnTo>
                    <a:pt x="339" y="160"/>
                  </a:lnTo>
                  <a:lnTo>
                    <a:pt x="358" y="180"/>
                  </a:lnTo>
                  <a:lnTo>
                    <a:pt x="379" y="205"/>
                  </a:lnTo>
                  <a:lnTo>
                    <a:pt x="399" y="225"/>
                  </a:lnTo>
                  <a:lnTo>
                    <a:pt x="406" y="240"/>
                  </a:lnTo>
                  <a:lnTo>
                    <a:pt x="474" y="241"/>
                  </a:lnTo>
                  <a:lnTo>
                    <a:pt x="495" y="208"/>
                  </a:lnTo>
                  <a:lnTo>
                    <a:pt x="505" y="184"/>
                  </a:lnTo>
                  <a:lnTo>
                    <a:pt x="507" y="160"/>
                  </a:lnTo>
                  <a:lnTo>
                    <a:pt x="510" y="141"/>
                  </a:lnTo>
                  <a:lnTo>
                    <a:pt x="514" y="118"/>
                  </a:lnTo>
                  <a:lnTo>
                    <a:pt x="529" y="94"/>
                  </a:lnTo>
                  <a:lnTo>
                    <a:pt x="540" y="85"/>
                  </a:lnTo>
                  <a:lnTo>
                    <a:pt x="552" y="69"/>
                  </a:lnTo>
                  <a:lnTo>
                    <a:pt x="561" y="45"/>
                  </a:lnTo>
                  <a:lnTo>
                    <a:pt x="571" y="27"/>
                  </a:lnTo>
                  <a:lnTo>
                    <a:pt x="589" y="13"/>
                  </a:lnTo>
                  <a:lnTo>
                    <a:pt x="604" y="0"/>
                  </a:lnTo>
                  <a:lnTo>
                    <a:pt x="613" y="6"/>
                  </a:lnTo>
                  <a:lnTo>
                    <a:pt x="615" y="16"/>
                  </a:lnTo>
                  <a:lnTo>
                    <a:pt x="606" y="27"/>
                  </a:lnTo>
                  <a:lnTo>
                    <a:pt x="603" y="34"/>
                  </a:lnTo>
                  <a:lnTo>
                    <a:pt x="600" y="49"/>
                  </a:lnTo>
                  <a:lnTo>
                    <a:pt x="600" y="79"/>
                  </a:lnTo>
                  <a:lnTo>
                    <a:pt x="600" y="103"/>
                  </a:lnTo>
                  <a:lnTo>
                    <a:pt x="592" y="124"/>
                  </a:lnTo>
                  <a:lnTo>
                    <a:pt x="583" y="145"/>
                  </a:lnTo>
                  <a:lnTo>
                    <a:pt x="576" y="162"/>
                  </a:lnTo>
                  <a:lnTo>
                    <a:pt x="574" y="186"/>
                  </a:lnTo>
                  <a:lnTo>
                    <a:pt x="574" y="216"/>
                  </a:lnTo>
                  <a:lnTo>
                    <a:pt x="568" y="244"/>
                  </a:lnTo>
                  <a:lnTo>
                    <a:pt x="568" y="282"/>
                  </a:lnTo>
                  <a:lnTo>
                    <a:pt x="588" y="300"/>
                  </a:lnTo>
                  <a:lnTo>
                    <a:pt x="607" y="325"/>
                  </a:lnTo>
                  <a:lnTo>
                    <a:pt x="645" y="325"/>
                  </a:lnTo>
                  <a:lnTo>
                    <a:pt x="678" y="312"/>
                  </a:lnTo>
                  <a:lnTo>
                    <a:pt x="697" y="292"/>
                  </a:lnTo>
                  <a:lnTo>
                    <a:pt x="720" y="277"/>
                  </a:lnTo>
                  <a:lnTo>
                    <a:pt x="777" y="274"/>
                  </a:lnTo>
                  <a:lnTo>
                    <a:pt x="801" y="265"/>
                  </a:lnTo>
                  <a:lnTo>
                    <a:pt x="816" y="253"/>
                  </a:lnTo>
                  <a:lnTo>
                    <a:pt x="859" y="252"/>
                  </a:lnTo>
                  <a:lnTo>
                    <a:pt x="865" y="265"/>
                  </a:lnTo>
                  <a:lnTo>
                    <a:pt x="861" y="279"/>
                  </a:lnTo>
                  <a:lnTo>
                    <a:pt x="843" y="288"/>
                  </a:lnTo>
                  <a:lnTo>
                    <a:pt x="819" y="300"/>
                  </a:lnTo>
                  <a:lnTo>
                    <a:pt x="796" y="324"/>
                  </a:lnTo>
                  <a:lnTo>
                    <a:pt x="786" y="334"/>
                  </a:lnTo>
                  <a:lnTo>
                    <a:pt x="765" y="343"/>
                  </a:lnTo>
                  <a:lnTo>
                    <a:pt x="735" y="352"/>
                  </a:lnTo>
                  <a:lnTo>
                    <a:pt x="714" y="367"/>
                  </a:lnTo>
                  <a:lnTo>
                    <a:pt x="687" y="390"/>
                  </a:lnTo>
                  <a:lnTo>
                    <a:pt x="669" y="409"/>
                  </a:lnTo>
                  <a:lnTo>
                    <a:pt x="649" y="420"/>
                  </a:lnTo>
                  <a:lnTo>
                    <a:pt x="648" y="481"/>
                  </a:lnTo>
                  <a:lnTo>
                    <a:pt x="673" y="510"/>
                  </a:lnTo>
                  <a:lnTo>
                    <a:pt x="703" y="526"/>
                  </a:lnTo>
                  <a:lnTo>
                    <a:pt x="730" y="531"/>
                  </a:lnTo>
                  <a:lnTo>
                    <a:pt x="751" y="535"/>
                  </a:lnTo>
                  <a:lnTo>
                    <a:pt x="777" y="549"/>
                  </a:lnTo>
                  <a:lnTo>
                    <a:pt x="795" y="567"/>
                  </a:lnTo>
                  <a:lnTo>
                    <a:pt x="819" y="577"/>
                  </a:lnTo>
                  <a:lnTo>
                    <a:pt x="846" y="583"/>
                  </a:lnTo>
                  <a:lnTo>
                    <a:pt x="861" y="592"/>
                  </a:lnTo>
                  <a:lnTo>
                    <a:pt x="874" y="606"/>
                  </a:lnTo>
                  <a:lnTo>
                    <a:pt x="889" y="621"/>
                  </a:lnTo>
                  <a:lnTo>
                    <a:pt x="888" y="634"/>
                  </a:lnTo>
                  <a:lnTo>
                    <a:pt x="867" y="637"/>
                  </a:lnTo>
                  <a:lnTo>
                    <a:pt x="853" y="631"/>
                  </a:lnTo>
                  <a:lnTo>
                    <a:pt x="832" y="618"/>
                  </a:lnTo>
                  <a:lnTo>
                    <a:pt x="807" y="618"/>
                  </a:lnTo>
                  <a:lnTo>
                    <a:pt x="780" y="618"/>
                  </a:lnTo>
                  <a:lnTo>
                    <a:pt x="759" y="615"/>
                  </a:lnTo>
                  <a:lnTo>
                    <a:pt x="736" y="592"/>
                  </a:lnTo>
                  <a:lnTo>
                    <a:pt x="718" y="588"/>
                  </a:lnTo>
                  <a:lnTo>
                    <a:pt x="684" y="588"/>
                  </a:lnTo>
                  <a:lnTo>
                    <a:pt x="615" y="588"/>
                  </a:lnTo>
                  <a:lnTo>
                    <a:pt x="604" y="606"/>
                  </a:lnTo>
                  <a:lnTo>
                    <a:pt x="589" y="621"/>
                  </a:lnTo>
                  <a:lnTo>
                    <a:pt x="576" y="628"/>
                  </a:lnTo>
                  <a:lnTo>
                    <a:pt x="580" y="666"/>
                  </a:lnTo>
                  <a:lnTo>
                    <a:pt x="600" y="702"/>
                  </a:lnTo>
                  <a:lnTo>
                    <a:pt x="618" y="723"/>
                  </a:lnTo>
                  <a:lnTo>
                    <a:pt x="630" y="753"/>
                  </a:lnTo>
                  <a:lnTo>
                    <a:pt x="631" y="787"/>
                  </a:lnTo>
                  <a:lnTo>
                    <a:pt x="640" y="807"/>
                  </a:lnTo>
                  <a:lnTo>
                    <a:pt x="654" y="838"/>
                  </a:lnTo>
                  <a:lnTo>
                    <a:pt x="664" y="862"/>
                  </a:lnTo>
                  <a:lnTo>
                    <a:pt x="664" y="889"/>
                  </a:lnTo>
                  <a:lnTo>
                    <a:pt x="654" y="898"/>
                  </a:lnTo>
                  <a:lnTo>
                    <a:pt x="642" y="898"/>
                  </a:lnTo>
                  <a:lnTo>
                    <a:pt x="624" y="870"/>
                  </a:lnTo>
                  <a:lnTo>
                    <a:pt x="612" y="837"/>
                  </a:lnTo>
                  <a:lnTo>
                    <a:pt x="583" y="808"/>
                  </a:lnTo>
                  <a:lnTo>
                    <a:pt x="568" y="789"/>
                  </a:lnTo>
                  <a:lnTo>
                    <a:pt x="556" y="760"/>
                  </a:lnTo>
                  <a:lnTo>
                    <a:pt x="549" y="738"/>
                  </a:lnTo>
                  <a:lnTo>
                    <a:pt x="513" y="708"/>
                  </a:lnTo>
                  <a:lnTo>
                    <a:pt x="489" y="682"/>
                  </a:lnTo>
                  <a:lnTo>
                    <a:pt x="415" y="684"/>
                  </a:lnTo>
                  <a:lnTo>
                    <a:pt x="390" y="730"/>
                  </a:lnTo>
                  <a:lnTo>
                    <a:pt x="372" y="759"/>
                  </a:lnTo>
                  <a:lnTo>
                    <a:pt x="361" y="798"/>
                  </a:lnTo>
                  <a:lnTo>
                    <a:pt x="339" y="838"/>
                  </a:lnTo>
                  <a:lnTo>
                    <a:pt x="316" y="874"/>
                  </a:lnTo>
                  <a:lnTo>
                    <a:pt x="294" y="907"/>
                  </a:lnTo>
                  <a:lnTo>
                    <a:pt x="285" y="915"/>
                  </a:lnTo>
                  <a:lnTo>
                    <a:pt x="268" y="909"/>
                  </a:lnTo>
                  <a:lnTo>
                    <a:pt x="268" y="894"/>
                  </a:lnTo>
                  <a:lnTo>
                    <a:pt x="276" y="867"/>
                  </a:lnTo>
                  <a:lnTo>
                    <a:pt x="291" y="837"/>
                  </a:lnTo>
                  <a:lnTo>
                    <a:pt x="294" y="790"/>
                  </a:lnTo>
                  <a:lnTo>
                    <a:pt x="298" y="766"/>
                  </a:lnTo>
                  <a:lnTo>
                    <a:pt x="313" y="744"/>
                  </a:lnTo>
                  <a:lnTo>
                    <a:pt x="319" y="699"/>
                  </a:lnTo>
                  <a:lnTo>
                    <a:pt x="324" y="664"/>
                  </a:lnTo>
                  <a:lnTo>
                    <a:pt x="336" y="637"/>
                  </a:lnTo>
                  <a:lnTo>
                    <a:pt x="309" y="609"/>
                  </a:lnTo>
                  <a:lnTo>
                    <a:pt x="283" y="583"/>
                  </a:lnTo>
                  <a:lnTo>
                    <a:pt x="271" y="577"/>
                  </a:lnTo>
                  <a:lnTo>
                    <a:pt x="231" y="601"/>
                  </a:lnTo>
                  <a:lnTo>
                    <a:pt x="201" y="619"/>
                  </a:lnTo>
                  <a:lnTo>
                    <a:pt x="162" y="633"/>
                  </a:lnTo>
                  <a:lnTo>
                    <a:pt x="118" y="640"/>
                  </a:lnTo>
                  <a:lnTo>
                    <a:pt x="88" y="655"/>
                  </a:lnTo>
                  <a:lnTo>
                    <a:pt x="63" y="666"/>
                  </a:lnTo>
                  <a:lnTo>
                    <a:pt x="27" y="666"/>
                  </a:lnTo>
                  <a:lnTo>
                    <a:pt x="16" y="655"/>
                  </a:lnTo>
                  <a:lnTo>
                    <a:pt x="30" y="642"/>
                  </a:lnTo>
                  <a:lnTo>
                    <a:pt x="67" y="628"/>
                  </a:lnTo>
                  <a:lnTo>
                    <a:pt x="94" y="606"/>
                  </a:lnTo>
                  <a:lnTo>
                    <a:pt x="120" y="588"/>
                  </a:lnTo>
                  <a:lnTo>
                    <a:pt x="136" y="576"/>
                  </a:lnTo>
                  <a:lnTo>
                    <a:pt x="162" y="567"/>
                  </a:lnTo>
                  <a:lnTo>
                    <a:pt x="204" y="531"/>
                  </a:lnTo>
                  <a:lnTo>
                    <a:pt x="231" y="510"/>
                  </a:lnTo>
                  <a:lnTo>
                    <a:pt x="247" y="504"/>
                  </a:lnTo>
                  <a:lnTo>
                    <a:pt x="250" y="429"/>
                  </a:lnTo>
                  <a:lnTo>
                    <a:pt x="204" y="396"/>
                  </a:lnTo>
                  <a:lnTo>
                    <a:pt x="190" y="390"/>
                  </a:lnTo>
                  <a:lnTo>
                    <a:pt x="129" y="385"/>
                  </a:lnTo>
                  <a:lnTo>
                    <a:pt x="105" y="369"/>
                  </a:lnTo>
                  <a:lnTo>
                    <a:pt x="81" y="355"/>
                  </a:lnTo>
                  <a:lnTo>
                    <a:pt x="63" y="345"/>
                  </a:lnTo>
                  <a:lnTo>
                    <a:pt x="34" y="339"/>
                  </a:lnTo>
                  <a:lnTo>
                    <a:pt x="3" y="307"/>
                  </a:lnTo>
                  <a:lnTo>
                    <a:pt x="0" y="291"/>
                  </a:lnTo>
                  <a:lnTo>
                    <a:pt x="9" y="285"/>
                  </a:lnTo>
                  <a:lnTo>
                    <a:pt x="39" y="286"/>
                  </a:lnTo>
                  <a:lnTo>
                    <a:pt x="67" y="301"/>
                  </a:lnTo>
                  <a:lnTo>
                    <a:pt x="85" y="304"/>
                  </a:lnTo>
                  <a:lnTo>
                    <a:pt x="115" y="306"/>
                  </a:lnTo>
                  <a:lnTo>
                    <a:pt x="148" y="318"/>
                  </a:lnTo>
                  <a:lnTo>
                    <a:pt x="165" y="324"/>
                  </a:lnTo>
                  <a:lnTo>
                    <a:pt x="226" y="327"/>
                  </a:lnTo>
                  <a:lnTo>
                    <a:pt x="258" y="334"/>
                  </a:lnTo>
                  <a:lnTo>
                    <a:pt x="279" y="334"/>
                  </a:lnTo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61" name="Group 13"/>
            <p:cNvGrpSpPr>
              <a:grpSpLocks/>
            </p:cNvGrpSpPr>
            <p:nvPr/>
          </p:nvGrpSpPr>
          <p:grpSpPr bwMode="auto">
            <a:xfrm>
              <a:off x="993" y="1940"/>
              <a:ext cx="4766" cy="119"/>
              <a:chOff x="993" y="1940"/>
              <a:chExt cx="4766" cy="119"/>
            </a:xfrm>
          </p:grpSpPr>
          <p:sp>
            <p:nvSpPr>
              <p:cNvPr id="2055" name="Rectangle 7"/>
              <p:cNvSpPr>
                <a:spLocks noChangeArrowheads="1"/>
              </p:cNvSpPr>
              <p:nvPr/>
            </p:nvSpPr>
            <p:spPr bwMode="ltGray">
              <a:xfrm>
                <a:off x="996" y="1947"/>
                <a:ext cx="4763" cy="106"/>
              </a:xfrm>
              <a:prstGeom prst="rect">
                <a:avLst/>
              </a:prstGeom>
              <a:gradFill rotWithShape="0"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6" name="Line 8"/>
              <p:cNvSpPr>
                <a:spLocks noChangeShapeType="1"/>
              </p:cNvSpPr>
              <p:nvPr/>
            </p:nvSpPr>
            <p:spPr bwMode="ltGray">
              <a:xfrm>
                <a:off x="999" y="2057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7" name="Line 9"/>
              <p:cNvSpPr>
                <a:spLocks noChangeShapeType="1"/>
              </p:cNvSpPr>
              <p:nvPr/>
            </p:nvSpPr>
            <p:spPr bwMode="ltGray">
              <a:xfrm>
                <a:off x="999" y="2033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8" name="Line 10"/>
              <p:cNvSpPr>
                <a:spLocks noChangeShapeType="1"/>
              </p:cNvSpPr>
              <p:nvPr/>
            </p:nvSpPr>
            <p:spPr bwMode="ltGray">
              <a:xfrm>
                <a:off x="999" y="2003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" name="Line 11"/>
              <p:cNvSpPr>
                <a:spLocks noChangeShapeType="1"/>
              </p:cNvSpPr>
              <p:nvPr/>
            </p:nvSpPr>
            <p:spPr bwMode="ltGray">
              <a:xfrm>
                <a:off x="999" y="1969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ltGray">
              <a:xfrm>
                <a:off x="993" y="1940"/>
                <a:ext cx="4765" cy="119"/>
              </a:xfrm>
              <a:custGeom>
                <a:avLst/>
                <a:gdLst>
                  <a:gd name="T0" fmla="*/ 0 w 4765"/>
                  <a:gd name="T1" fmla="*/ 118 h 119"/>
                  <a:gd name="T2" fmla="*/ 0 w 4765"/>
                  <a:gd name="T3" fmla="*/ 0 h 119"/>
                  <a:gd name="T4" fmla="*/ 4764 w 4765"/>
                  <a:gd name="T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65" h="119">
                    <a:moveTo>
                      <a:pt x="0" y="118"/>
                    </a:moveTo>
                    <a:lnTo>
                      <a:pt x="0" y="0"/>
                    </a:lnTo>
                    <a:lnTo>
                      <a:pt x="4764" y="0"/>
                    </a:lnTo>
                  </a:path>
                </a:pathLst>
              </a:custGeom>
              <a:noFill/>
              <a:ln w="12700" cap="rnd">
                <a:solidFill>
                  <a:srgbClr val="FFCC66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063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6002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387939B-DCE1-453D-949D-8843AEB4CB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7D541-3C03-4482-8629-40783E7B0B8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583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99313" y="304800"/>
            <a:ext cx="194310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4800"/>
            <a:ext cx="567690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6024D-4DF2-4AE4-B4C0-FCAA4DE8613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951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A78877-0D5B-457A-B0E1-ECE2350FBF9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856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AF24D-468A-4ED8-B571-AD6A6E1073D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06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7001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3241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65C25-D310-4722-86AE-1DC4C6F62C7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438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A75DD-9320-4E60-84A6-535CAC014AB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53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4F6A4-5DA8-4732-B614-CECA620ED75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846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A2389-B806-4D09-AA52-97B49AE64C2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0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C8E410-2330-4E34-A508-1B361E36505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941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0C95A-C889-491A-9621-8094BE43EA2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043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folHlink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grpSp>
          <p:nvGrpSpPr>
            <p:cNvPr id="1031" name="Group 7"/>
            <p:cNvGrpSpPr>
              <a:grpSpLocks/>
            </p:cNvGrpSpPr>
            <p:nvPr/>
          </p:nvGrpSpPr>
          <p:grpSpPr bwMode="auto">
            <a:xfrm>
              <a:off x="0" y="0"/>
              <a:ext cx="926" cy="4319"/>
              <a:chOff x="0" y="0"/>
              <a:chExt cx="926" cy="4319"/>
            </a:xfrm>
          </p:grpSpPr>
          <p:sp>
            <p:nvSpPr>
              <p:cNvPr id="1026" name="Rectangle 2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923" cy="43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1027" name="Picture 3"/>
              <p:cNvPicPr>
                <a:picLocks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ltGray">
              <a:xfrm>
                <a:off x="6" y="31"/>
                <a:ext cx="920" cy="9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028" name="Freeform 4"/>
              <p:cNvSpPr>
                <a:spLocks/>
              </p:cNvSpPr>
              <p:nvPr/>
            </p:nvSpPr>
            <p:spPr bwMode="ltGray">
              <a:xfrm>
                <a:off x="6" y="1023"/>
                <a:ext cx="890" cy="916"/>
              </a:xfrm>
              <a:custGeom>
                <a:avLst/>
                <a:gdLst>
                  <a:gd name="T0" fmla="*/ 307 w 890"/>
                  <a:gd name="T1" fmla="*/ 292 h 916"/>
                  <a:gd name="T2" fmla="*/ 307 w 890"/>
                  <a:gd name="T3" fmla="*/ 234 h 916"/>
                  <a:gd name="T4" fmla="*/ 261 w 890"/>
                  <a:gd name="T5" fmla="*/ 159 h 916"/>
                  <a:gd name="T6" fmla="*/ 247 w 890"/>
                  <a:gd name="T7" fmla="*/ 91 h 916"/>
                  <a:gd name="T8" fmla="*/ 225 w 890"/>
                  <a:gd name="T9" fmla="*/ 24 h 916"/>
                  <a:gd name="T10" fmla="*/ 259 w 890"/>
                  <a:gd name="T11" fmla="*/ 21 h 916"/>
                  <a:gd name="T12" fmla="*/ 298 w 890"/>
                  <a:gd name="T13" fmla="*/ 82 h 916"/>
                  <a:gd name="T14" fmla="*/ 322 w 890"/>
                  <a:gd name="T15" fmla="*/ 118 h 916"/>
                  <a:gd name="T16" fmla="*/ 358 w 890"/>
                  <a:gd name="T17" fmla="*/ 180 h 916"/>
                  <a:gd name="T18" fmla="*/ 406 w 890"/>
                  <a:gd name="T19" fmla="*/ 240 h 916"/>
                  <a:gd name="T20" fmla="*/ 505 w 890"/>
                  <a:gd name="T21" fmla="*/ 184 h 916"/>
                  <a:gd name="T22" fmla="*/ 514 w 890"/>
                  <a:gd name="T23" fmla="*/ 118 h 916"/>
                  <a:gd name="T24" fmla="*/ 552 w 890"/>
                  <a:gd name="T25" fmla="*/ 69 h 916"/>
                  <a:gd name="T26" fmla="*/ 589 w 890"/>
                  <a:gd name="T27" fmla="*/ 13 h 916"/>
                  <a:gd name="T28" fmla="*/ 615 w 890"/>
                  <a:gd name="T29" fmla="*/ 16 h 916"/>
                  <a:gd name="T30" fmla="*/ 600 w 890"/>
                  <a:gd name="T31" fmla="*/ 49 h 916"/>
                  <a:gd name="T32" fmla="*/ 592 w 890"/>
                  <a:gd name="T33" fmla="*/ 124 h 916"/>
                  <a:gd name="T34" fmla="*/ 574 w 890"/>
                  <a:gd name="T35" fmla="*/ 186 h 916"/>
                  <a:gd name="T36" fmla="*/ 568 w 890"/>
                  <a:gd name="T37" fmla="*/ 282 h 916"/>
                  <a:gd name="T38" fmla="*/ 645 w 890"/>
                  <a:gd name="T39" fmla="*/ 325 h 916"/>
                  <a:gd name="T40" fmla="*/ 720 w 890"/>
                  <a:gd name="T41" fmla="*/ 277 h 916"/>
                  <a:gd name="T42" fmla="*/ 816 w 890"/>
                  <a:gd name="T43" fmla="*/ 253 h 916"/>
                  <a:gd name="T44" fmla="*/ 861 w 890"/>
                  <a:gd name="T45" fmla="*/ 279 h 916"/>
                  <a:gd name="T46" fmla="*/ 796 w 890"/>
                  <a:gd name="T47" fmla="*/ 324 h 916"/>
                  <a:gd name="T48" fmla="*/ 735 w 890"/>
                  <a:gd name="T49" fmla="*/ 352 h 916"/>
                  <a:gd name="T50" fmla="*/ 669 w 890"/>
                  <a:gd name="T51" fmla="*/ 409 h 916"/>
                  <a:gd name="T52" fmla="*/ 673 w 890"/>
                  <a:gd name="T53" fmla="*/ 510 h 916"/>
                  <a:gd name="T54" fmla="*/ 751 w 890"/>
                  <a:gd name="T55" fmla="*/ 535 h 916"/>
                  <a:gd name="T56" fmla="*/ 819 w 890"/>
                  <a:gd name="T57" fmla="*/ 577 h 916"/>
                  <a:gd name="T58" fmla="*/ 874 w 890"/>
                  <a:gd name="T59" fmla="*/ 606 h 916"/>
                  <a:gd name="T60" fmla="*/ 867 w 890"/>
                  <a:gd name="T61" fmla="*/ 637 h 916"/>
                  <a:gd name="T62" fmla="*/ 807 w 890"/>
                  <a:gd name="T63" fmla="*/ 618 h 916"/>
                  <a:gd name="T64" fmla="*/ 736 w 890"/>
                  <a:gd name="T65" fmla="*/ 592 h 916"/>
                  <a:gd name="T66" fmla="*/ 615 w 890"/>
                  <a:gd name="T67" fmla="*/ 588 h 916"/>
                  <a:gd name="T68" fmla="*/ 576 w 890"/>
                  <a:gd name="T69" fmla="*/ 628 h 916"/>
                  <a:gd name="T70" fmla="*/ 618 w 890"/>
                  <a:gd name="T71" fmla="*/ 723 h 916"/>
                  <a:gd name="T72" fmla="*/ 640 w 890"/>
                  <a:gd name="T73" fmla="*/ 807 h 916"/>
                  <a:gd name="T74" fmla="*/ 664 w 890"/>
                  <a:gd name="T75" fmla="*/ 889 h 916"/>
                  <a:gd name="T76" fmla="*/ 624 w 890"/>
                  <a:gd name="T77" fmla="*/ 870 h 916"/>
                  <a:gd name="T78" fmla="*/ 568 w 890"/>
                  <a:gd name="T79" fmla="*/ 789 h 916"/>
                  <a:gd name="T80" fmla="*/ 513 w 890"/>
                  <a:gd name="T81" fmla="*/ 708 h 916"/>
                  <a:gd name="T82" fmla="*/ 390 w 890"/>
                  <a:gd name="T83" fmla="*/ 730 h 916"/>
                  <a:gd name="T84" fmla="*/ 339 w 890"/>
                  <a:gd name="T85" fmla="*/ 838 h 916"/>
                  <a:gd name="T86" fmla="*/ 285 w 890"/>
                  <a:gd name="T87" fmla="*/ 915 h 916"/>
                  <a:gd name="T88" fmla="*/ 276 w 890"/>
                  <a:gd name="T89" fmla="*/ 867 h 916"/>
                  <a:gd name="T90" fmla="*/ 298 w 890"/>
                  <a:gd name="T91" fmla="*/ 766 h 916"/>
                  <a:gd name="T92" fmla="*/ 324 w 890"/>
                  <a:gd name="T93" fmla="*/ 664 h 916"/>
                  <a:gd name="T94" fmla="*/ 283 w 890"/>
                  <a:gd name="T95" fmla="*/ 583 h 916"/>
                  <a:gd name="T96" fmla="*/ 201 w 890"/>
                  <a:gd name="T97" fmla="*/ 619 h 916"/>
                  <a:gd name="T98" fmla="*/ 88 w 890"/>
                  <a:gd name="T99" fmla="*/ 655 h 916"/>
                  <a:gd name="T100" fmla="*/ 16 w 890"/>
                  <a:gd name="T101" fmla="*/ 655 h 916"/>
                  <a:gd name="T102" fmla="*/ 94 w 890"/>
                  <a:gd name="T103" fmla="*/ 606 h 916"/>
                  <a:gd name="T104" fmla="*/ 162 w 890"/>
                  <a:gd name="T105" fmla="*/ 567 h 916"/>
                  <a:gd name="T106" fmla="*/ 247 w 890"/>
                  <a:gd name="T107" fmla="*/ 504 h 916"/>
                  <a:gd name="T108" fmla="*/ 190 w 890"/>
                  <a:gd name="T109" fmla="*/ 390 h 916"/>
                  <a:gd name="T110" fmla="*/ 81 w 890"/>
                  <a:gd name="T111" fmla="*/ 355 h 916"/>
                  <a:gd name="T112" fmla="*/ 3 w 890"/>
                  <a:gd name="T113" fmla="*/ 307 h 916"/>
                  <a:gd name="T114" fmla="*/ 39 w 890"/>
                  <a:gd name="T115" fmla="*/ 286 h 916"/>
                  <a:gd name="T116" fmla="*/ 115 w 890"/>
                  <a:gd name="T117" fmla="*/ 306 h 916"/>
                  <a:gd name="T118" fmla="*/ 226 w 890"/>
                  <a:gd name="T119" fmla="*/ 327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9" name="Freeform 5"/>
              <p:cNvSpPr>
                <a:spLocks/>
              </p:cNvSpPr>
              <p:nvPr/>
            </p:nvSpPr>
            <p:spPr bwMode="ltGray">
              <a:xfrm>
                <a:off x="6" y="2087"/>
                <a:ext cx="890" cy="916"/>
              </a:xfrm>
              <a:custGeom>
                <a:avLst/>
                <a:gdLst>
                  <a:gd name="T0" fmla="*/ 307 w 890"/>
                  <a:gd name="T1" fmla="*/ 292 h 916"/>
                  <a:gd name="T2" fmla="*/ 307 w 890"/>
                  <a:gd name="T3" fmla="*/ 234 h 916"/>
                  <a:gd name="T4" fmla="*/ 261 w 890"/>
                  <a:gd name="T5" fmla="*/ 159 h 916"/>
                  <a:gd name="T6" fmla="*/ 247 w 890"/>
                  <a:gd name="T7" fmla="*/ 91 h 916"/>
                  <a:gd name="T8" fmla="*/ 225 w 890"/>
                  <a:gd name="T9" fmla="*/ 24 h 916"/>
                  <a:gd name="T10" fmla="*/ 259 w 890"/>
                  <a:gd name="T11" fmla="*/ 21 h 916"/>
                  <a:gd name="T12" fmla="*/ 298 w 890"/>
                  <a:gd name="T13" fmla="*/ 82 h 916"/>
                  <a:gd name="T14" fmla="*/ 322 w 890"/>
                  <a:gd name="T15" fmla="*/ 118 h 916"/>
                  <a:gd name="T16" fmla="*/ 358 w 890"/>
                  <a:gd name="T17" fmla="*/ 180 h 916"/>
                  <a:gd name="T18" fmla="*/ 406 w 890"/>
                  <a:gd name="T19" fmla="*/ 240 h 916"/>
                  <a:gd name="T20" fmla="*/ 505 w 890"/>
                  <a:gd name="T21" fmla="*/ 184 h 916"/>
                  <a:gd name="T22" fmla="*/ 514 w 890"/>
                  <a:gd name="T23" fmla="*/ 118 h 916"/>
                  <a:gd name="T24" fmla="*/ 552 w 890"/>
                  <a:gd name="T25" fmla="*/ 69 h 916"/>
                  <a:gd name="T26" fmla="*/ 589 w 890"/>
                  <a:gd name="T27" fmla="*/ 13 h 916"/>
                  <a:gd name="T28" fmla="*/ 615 w 890"/>
                  <a:gd name="T29" fmla="*/ 16 h 916"/>
                  <a:gd name="T30" fmla="*/ 600 w 890"/>
                  <a:gd name="T31" fmla="*/ 49 h 916"/>
                  <a:gd name="T32" fmla="*/ 592 w 890"/>
                  <a:gd name="T33" fmla="*/ 124 h 916"/>
                  <a:gd name="T34" fmla="*/ 574 w 890"/>
                  <a:gd name="T35" fmla="*/ 186 h 916"/>
                  <a:gd name="T36" fmla="*/ 568 w 890"/>
                  <a:gd name="T37" fmla="*/ 282 h 916"/>
                  <a:gd name="T38" fmla="*/ 645 w 890"/>
                  <a:gd name="T39" fmla="*/ 325 h 916"/>
                  <a:gd name="T40" fmla="*/ 720 w 890"/>
                  <a:gd name="T41" fmla="*/ 277 h 916"/>
                  <a:gd name="T42" fmla="*/ 816 w 890"/>
                  <a:gd name="T43" fmla="*/ 253 h 916"/>
                  <a:gd name="T44" fmla="*/ 861 w 890"/>
                  <a:gd name="T45" fmla="*/ 279 h 916"/>
                  <a:gd name="T46" fmla="*/ 796 w 890"/>
                  <a:gd name="T47" fmla="*/ 324 h 916"/>
                  <a:gd name="T48" fmla="*/ 735 w 890"/>
                  <a:gd name="T49" fmla="*/ 352 h 916"/>
                  <a:gd name="T50" fmla="*/ 669 w 890"/>
                  <a:gd name="T51" fmla="*/ 409 h 916"/>
                  <a:gd name="T52" fmla="*/ 673 w 890"/>
                  <a:gd name="T53" fmla="*/ 510 h 916"/>
                  <a:gd name="T54" fmla="*/ 751 w 890"/>
                  <a:gd name="T55" fmla="*/ 535 h 916"/>
                  <a:gd name="T56" fmla="*/ 819 w 890"/>
                  <a:gd name="T57" fmla="*/ 577 h 916"/>
                  <a:gd name="T58" fmla="*/ 874 w 890"/>
                  <a:gd name="T59" fmla="*/ 606 h 916"/>
                  <a:gd name="T60" fmla="*/ 867 w 890"/>
                  <a:gd name="T61" fmla="*/ 637 h 916"/>
                  <a:gd name="T62" fmla="*/ 807 w 890"/>
                  <a:gd name="T63" fmla="*/ 618 h 916"/>
                  <a:gd name="T64" fmla="*/ 736 w 890"/>
                  <a:gd name="T65" fmla="*/ 592 h 916"/>
                  <a:gd name="T66" fmla="*/ 615 w 890"/>
                  <a:gd name="T67" fmla="*/ 588 h 916"/>
                  <a:gd name="T68" fmla="*/ 576 w 890"/>
                  <a:gd name="T69" fmla="*/ 628 h 916"/>
                  <a:gd name="T70" fmla="*/ 618 w 890"/>
                  <a:gd name="T71" fmla="*/ 723 h 916"/>
                  <a:gd name="T72" fmla="*/ 640 w 890"/>
                  <a:gd name="T73" fmla="*/ 807 h 916"/>
                  <a:gd name="T74" fmla="*/ 664 w 890"/>
                  <a:gd name="T75" fmla="*/ 889 h 916"/>
                  <a:gd name="T76" fmla="*/ 624 w 890"/>
                  <a:gd name="T77" fmla="*/ 870 h 916"/>
                  <a:gd name="T78" fmla="*/ 568 w 890"/>
                  <a:gd name="T79" fmla="*/ 789 h 916"/>
                  <a:gd name="T80" fmla="*/ 513 w 890"/>
                  <a:gd name="T81" fmla="*/ 708 h 916"/>
                  <a:gd name="T82" fmla="*/ 390 w 890"/>
                  <a:gd name="T83" fmla="*/ 730 h 916"/>
                  <a:gd name="T84" fmla="*/ 339 w 890"/>
                  <a:gd name="T85" fmla="*/ 838 h 916"/>
                  <a:gd name="T86" fmla="*/ 285 w 890"/>
                  <a:gd name="T87" fmla="*/ 915 h 916"/>
                  <a:gd name="T88" fmla="*/ 276 w 890"/>
                  <a:gd name="T89" fmla="*/ 867 h 916"/>
                  <a:gd name="T90" fmla="*/ 298 w 890"/>
                  <a:gd name="T91" fmla="*/ 766 h 916"/>
                  <a:gd name="T92" fmla="*/ 324 w 890"/>
                  <a:gd name="T93" fmla="*/ 664 h 916"/>
                  <a:gd name="T94" fmla="*/ 283 w 890"/>
                  <a:gd name="T95" fmla="*/ 583 h 916"/>
                  <a:gd name="T96" fmla="*/ 201 w 890"/>
                  <a:gd name="T97" fmla="*/ 619 h 916"/>
                  <a:gd name="T98" fmla="*/ 88 w 890"/>
                  <a:gd name="T99" fmla="*/ 655 h 916"/>
                  <a:gd name="T100" fmla="*/ 16 w 890"/>
                  <a:gd name="T101" fmla="*/ 655 h 916"/>
                  <a:gd name="T102" fmla="*/ 94 w 890"/>
                  <a:gd name="T103" fmla="*/ 606 h 916"/>
                  <a:gd name="T104" fmla="*/ 162 w 890"/>
                  <a:gd name="T105" fmla="*/ 567 h 916"/>
                  <a:gd name="T106" fmla="*/ 247 w 890"/>
                  <a:gd name="T107" fmla="*/ 504 h 916"/>
                  <a:gd name="T108" fmla="*/ 190 w 890"/>
                  <a:gd name="T109" fmla="*/ 390 h 916"/>
                  <a:gd name="T110" fmla="*/ 81 w 890"/>
                  <a:gd name="T111" fmla="*/ 355 h 916"/>
                  <a:gd name="T112" fmla="*/ 3 w 890"/>
                  <a:gd name="T113" fmla="*/ 307 h 916"/>
                  <a:gd name="T114" fmla="*/ 39 w 890"/>
                  <a:gd name="T115" fmla="*/ 286 h 916"/>
                  <a:gd name="T116" fmla="*/ 115 w 890"/>
                  <a:gd name="T117" fmla="*/ 306 h 916"/>
                  <a:gd name="T118" fmla="*/ 226 w 890"/>
                  <a:gd name="T119" fmla="*/ 327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0" name="Freeform 6"/>
              <p:cNvSpPr>
                <a:spLocks/>
              </p:cNvSpPr>
              <p:nvPr/>
            </p:nvSpPr>
            <p:spPr bwMode="ltGray">
              <a:xfrm>
                <a:off x="6" y="3160"/>
                <a:ext cx="890" cy="916"/>
              </a:xfrm>
              <a:custGeom>
                <a:avLst/>
                <a:gdLst>
                  <a:gd name="T0" fmla="*/ 307 w 890"/>
                  <a:gd name="T1" fmla="*/ 292 h 916"/>
                  <a:gd name="T2" fmla="*/ 307 w 890"/>
                  <a:gd name="T3" fmla="*/ 234 h 916"/>
                  <a:gd name="T4" fmla="*/ 261 w 890"/>
                  <a:gd name="T5" fmla="*/ 159 h 916"/>
                  <a:gd name="T6" fmla="*/ 247 w 890"/>
                  <a:gd name="T7" fmla="*/ 91 h 916"/>
                  <a:gd name="T8" fmla="*/ 225 w 890"/>
                  <a:gd name="T9" fmla="*/ 24 h 916"/>
                  <a:gd name="T10" fmla="*/ 259 w 890"/>
                  <a:gd name="T11" fmla="*/ 21 h 916"/>
                  <a:gd name="T12" fmla="*/ 298 w 890"/>
                  <a:gd name="T13" fmla="*/ 82 h 916"/>
                  <a:gd name="T14" fmla="*/ 322 w 890"/>
                  <a:gd name="T15" fmla="*/ 118 h 916"/>
                  <a:gd name="T16" fmla="*/ 358 w 890"/>
                  <a:gd name="T17" fmla="*/ 180 h 916"/>
                  <a:gd name="T18" fmla="*/ 406 w 890"/>
                  <a:gd name="T19" fmla="*/ 240 h 916"/>
                  <a:gd name="T20" fmla="*/ 505 w 890"/>
                  <a:gd name="T21" fmla="*/ 184 h 916"/>
                  <a:gd name="T22" fmla="*/ 514 w 890"/>
                  <a:gd name="T23" fmla="*/ 118 h 916"/>
                  <a:gd name="T24" fmla="*/ 552 w 890"/>
                  <a:gd name="T25" fmla="*/ 69 h 916"/>
                  <a:gd name="T26" fmla="*/ 589 w 890"/>
                  <a:gd name="T27" fmla="*/ 13 h 916"/>
                  <a:gd name="T28" fmla="*/ 615 w 890"/>
                  <a:gd name="T29" fmla="*/ 16 h 916"/>
                  <a:gd name="T30" fmla="*/ 600 w 890"/>
                  <a:gd name="T31" fmla="*/ 49 h 916"/>
                  <a:gd name="T32" fmla="*/ 592 w 890"/>
                  <a:gd name="T33" fmla="*/ 124 h 916"/>
                  <a:gd name="T34" fmla="*/ 574 w 890"/>
                  <a:gd name="T35" fmla="*/ 186 h 916"/>
                  <a:gd name="T36" fmla="*/ 568 w 890"/>
                  <a:gd name="T37" fmla="*/ 282 h 916"/>
                  <a:gd name="T38" fmla="*/ 645 w 890"/>
                  <a:gd name="T39" fmla="*/ 325 h 916"/>
                  <a:gd name="T40" fmla="*/ 720 w 890"/>
                  <a:gd name="T41" fmla="*/ 277 h 916"/>
                  <a:gd name="T42" fmla="*/ 816 w 890"/>
                  <a:gd name="T43" fmla="*/ 253 h 916"/>
                  <a:gd name="T44" fmla="*/ 861 w 890"/>
                  <a:gd name="T45" fmla="*/ 279 h 916"/>
                  <a:gd name="T46" fmla="*/ 796 w 890"/>
                  <a:gd name="T47" fmla="*/ 324 h 916"/>
                  <a:gd name="T48" fmla="*/ 735 w 890"/>
                  <a:gd name="T49" fmla="*/ 352 h 916"/>
                  <a:gd name="T50" fmla="*/ 669 w 890"/>
                  <a:gd name="T51" fmla="*/ 409 h 916"/>
                  <a:gd name="T52" fmla="*/ 673 w 890"/>
                  <a:gd name="T53" fmla="*/ 510 h 916"/>
                  <a:gd name="T54" fmla="*/ 751 w 890"/>
                  <a:gd name="T55" fmla="*/ 535 h 916"/>
                  <a:gd name="T56" fmla="*/ 819 w 890"/>
                  <a:gd name="T57" fmla="*/ 577 h 916"/>
                  <a:gd name="T58" fmla="*/ 874 w 890"/>
                  <a:gd name="T59" fmla="*/ 606 h 916"/>
                  <a:gd name="T60" fmla="*/ 867 w 890"/>
                  <a:gd name="T61" fmla="*/ 637 h 916"/>
                  <a:gd name="T62" fmla="*/ 807 w 890"/>
                  <a:gd name="T63" fmla="*/ 618 h 916"/>
                  <a:gd name="T64" fmla="*/ 736 w 890"/>
                  <a:gd name="T65" fmla="*/ 592 h 916"/>
                  <a:gd name="T66" fmla="*/ 615 w 890"/>
                  <a:gd name="T67" fmla="*/ 588 h 916"/>
                  <a:gd name="T68" fmla="*/ 576 w 890"/>
                  <a:gd name="T69" fmla="*/ 628 h 916"/>
                  <a:gd name="T70" fmla="*/ 618 w 890"/>
                  <a:gd name="T71" fmla="*/ 723 h 916"/>
                  <a:gd name="T72" fmla="*/ 640 w 890"/>
                  <a:gd name="T73" fmla="*/ 807 h 916"/>
                  <a:gd name="T74" fmla="*/ 664 w 890"/>
                  <a:gd name="T75" fmla="*/ 889 h 916"/>
                  <a:gd name="T76" fmla="*/ 624 w 890"/>
                  <a:gd name="T77" fmla="*/ 870 h 916"/>
                  <a:gd name="T78" fmla="*/ 568 w 890"/>
                  <a:gd name="T79" fmla="*/ 789 h 916"/>
                  <a:gd name="T80" fmla="*/ 513 w 890"/>
                  <a:gd name="T81" fmla="*/ 708 h 916"/>
                  <a:gd name="T82" fmla="*/ 390 w 890"/>
                  <a:gd name="T83" fmla="*/ 730 h 916"/>
                  <a:gd name="T84" fmla="*/ 339 w 890"/>
                  <a:gd name="T85" fmla="*/ 838 h 916"/>
                  <a:gd name="T86" fmla="*/ 285 w 890"/>
                  <a:gd name="T87" fmla="*/ 915 h 916"/>
                  <a:gd name="T88" fmla="*/ 276 w 890"/>
                  <a:gd name="T89" fmla="*/ 867 h 916"/>
                  <a:gd name="T90" fmla="*/ 298 w 890"/>
                  <a:gd name="T91" fmla="*/ 766 h 916"/>
                  <a:gd name="T92" fmla="*/ 324 w 890"/>
                  <a:gd name="T93" fmla="*/ 664 h 916"/>
                  <a:gd name="T94" fmla="*/ 283 w 890"/>
                  <a:gd name="T95" fmla="*/ 583 h 916"/>
                  <a:gd name="T96" fmla="*/ 201 w 890"/>
                  <a:gd name="T97" fmla="*/ 619 h 916"/>
                  <a:gd name="T98" fmla="*/ 88 w 890"/>
                  <a:gd name="T99" fmla="*/ 655 h 916"/>
                  <a:gd name="T100" fmla="*/ 16 w 890"/>
                  <a:gd name="T101" fmla="*/ 655 h 916"/>
                  <a:gd name="T102" fmla="*/ 94 w 890"/>
                  <a:gd name="T103" fmla="*/ 606 h 916"/>
                  <a:gd name="T104" fmla="*/ 162 w 890"/>
                  <a:gd name="T105" fmla="*/ 567 h 916"/>
                  <a:gd name="T106" fmla="*/ 247 w 890"/>
                  <a:gd name="T107" fmla="*/ 504 h 916"/>
                  <a:gd name="T108" fmla="*/ 190 w 890"/>
                  <a:gd name="T109" fmla="*/ 390 h 916"/>
                  <a:gd name="T110" fmla="*/ 81 w 890"/>
                  <a:gd name="T111" fmla="*/ 355 h 916"/>
                  <a:gd name="T112" fmla="*/ 3 w 890"/>
                  <a:gd name="T113" fmla="*/ 307 h 916"/>
                  <a:gd name="T114" fmla="*/ 39 w 890"/>
                  <a:gd name="T115" fmla="*/ 286 h 916"/>
                  <a:gd name="T116" fmla="*/ 115 w 890"/>
                  <a:gd name="T117" fmla="*/ 306 h 916"/>
                  <a:gd name="T118" fmla="*/ 226 w 890"/>
                  <a:gd name="T119" fmla="*/ 327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38" name="Group 14"/>
            <p:cNvGrpSpPr>
              <a:grpSpLocks/>
            </p:cNvGrpSpPr>
            <p:nvPr/>
          </p:nvGrpSpPr>
          <p:grpSpPr bwMode="auto">
            <a:xfrm>
              <a:off x="993" y="1028"/>
              <a:ext cx="4766" cy="119"/>
              <a:chOff x="993" y="1028"/>
              <a:chExt cx="4766" cy="119"/>
            </a:xfrm>
          </p:grpSpPr>
          <p:sp>
            <p:nvSpPr>
              <p:cNvPr id="1032" name="Rectangle 8"/>
              <p:cNvSpPr>
                <a:spLocks noChangeArrowheads="1"/>
              </p:cNvSpPr>
              <p:nvPr/>
            </p:nvSpPr>
            <p:spPr bwMode="ltGray">
              <a:xfrm>
                <a:off x="996" y="1035"/>
                <a:ext cx="4763" cy="106"/>
              </a:xfrm>
              <a:prstGeom prst="rect">
                <a:avLst/>
              </a:prstGeom>
              <a:gradFill rotWithShape="0"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3" name="Line 9"/>
              <p:cNvSpPr>
                <a:spLocks noChangeShapeType="1"/>
              </p:cNvSpPr>
              <p:nvPr/>
            </p:nvSpPr>
            <p:spPr bwMode="ltGray">
              <a:xfrm>
                <a:off x="999" y="1145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4" name="Line 10"/>
              <p:cNvSpPr>
                <a:spLocks noChangeShapeType="1"/>
              </p:cNvSpPr>
              <p:nvPr/>
            </p:nvSpPr>
            <p:spPr bwMode="ltGray">
              <a:xfrm>
                <a:off x="999" y="112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5" name="Line 11"/>
              <p:cNvSpPr>
                <a:spLocks noChangeShapeType="1"/>
              </p:cNvSpPr>
              <p:nvPr/>
            </p:nvSpPr>
            <p:spPr bwMode="ltGray">
              <a:xfrm>
                <a:off x="999" y="109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6" name="Line 12"/>
              <p:cNvSpPr>
                <a:spLocks noChangeShapeType="1"/>
              </p:cNvSpPr>
              <p:nvPr/>
            </p:nvSpPr>
            <p:spPr bwMode="ltGray">
              <a:xfrm>
                <a:off x="999" y="1057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ltGray">
              <a:xfrm>
                <a:off x="993" y="1028"/>
                <a:ext cx="4765" cy="119"/>
              </a:xfrm>
              <a:custGeom>
                <a:avLst/>
                <a:gdLst>
                  <a:gd name="T0" fmla="*/ 0 w 4765"/>
                  <a:gd name="T1" fmla="*/ 118 h 119"/>
                  <a:gd name="T2" fmla="*/ 0 w 4765"/>
                  <a:gd name="T3" fmla="*/ 0 h 119"/>
                  <a:gd name="T4" fmla="*/ 4764 w 4765"/>
                  <a:gd name="T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65" h="119">
                    <a:moveTo>
                      <a:pt x="0" y="118"/>
                    </a:moveTo>
                    <a:lnTo>
                      <a:pt x="0" y="0"/>
                    </a:lnTo>
                    <a:lnTo>
                      <a:pt x="4764" y="0"/>
                    </a:lnTo>
                  </a:path>
                </a:pathLst>
              </a:custGeom>
              <a:noFill/>
              <a:ln w="12700" cap="rnd">
                <a:solidFill>
                  <a:srgbClr val="FFCC66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589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973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63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2"/>
                </a:solidFill>
              </a:defRPr>
            </a:lvl1pPr>
          </a:lstStyle>
          <a:p>
            <a:fld id="{D12C45D8-592F-4535-9E66-EA8C2485AC6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sz="6000" dirty="0" smtClean="0"/>
              <a:t>История Хлеба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ru-RU" sz="2000" dirty="0" smtClean="0"/>
              <a:t>Урок по истории Древнего мира</a:t>
            </a:r>
          </a:p>
          <a:p>
            <a:r>
              <a:rPr lang="ru-RU" sz="2000" dirty="0"/>
              <a:t>д</a:t>
            </a:r>
            <a:r>
              <a:rPr lang="ru-RU" sz="2000" dirty="0" smtClean="0"/>
              <a:t>ля 5 класса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3666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Профессия пекарь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Первыми пекарями можно считать древних египетских женщин – «хранительниц огня».</a:t>
            </a:r>
          </a:p>
          <a:p>
            <a:r>
              <a:rPr lang="ru-RU" dirty="0" smtClean="0"/>
              <a:t>Слово «пекарь» появилось в 1300-1200 гг. до н.э.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052" y="2492896"/>
            <a:ext cx="2824562" cy="3240360"/>
          </a:xfrm>
        </p:spPr>
      </p:pic>
    </p:spTree>
    <p:extLst>
      <p:ext uri="{BB962C8B-B14F-4D97-AF65-F5344CB8AC3E}">
        <p14:creationId xmlns:p14="http://schemas.microsoft.com/office/powerpoint/2010/main" val="33930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Профессия пекарь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400" dirty="0" smtClean="0"/>
              <a:t>В Помпеях найдено около 40 пекарен (в среднем одна пекарня обслуживала 500-700 человек).</a:t>
            </a:r>
          </a:p>
          <a:p>
            <a:r>
              <a:rPr lang="ru-RU" sz="2400" dirty="0" smtClean="0"/>
              <a:t>Многие пекарни не имели прилавков для продажи хлеба, поставляя его оптом или разнося по домам.</a:t>
            </a:r>
            <a:endParaRPr lang="ru-RU" sz="2400" dirty="0"/>
          </a:p>
        </p:txBody>
      </p:sp>
      <p:pic>
        <p:nvPicPr>
          <p:cNvPr id="24" name="Объект 2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2413" y="2609850"/>
            <a:ext cx="3810000" cy="2857500"/>
          </a:xfrm>
        </p:spPr>
      </p:pic>
    </p:spTree>
    <p:extLst>
      <p:ext uri="{BB962C8B-B14F-4D97-AF65-F5344CB8AC3E}">
        <p14:creationId xmlns:p14="http://schemas.microsoft.com/office/powerpoint/2010/main" val="137840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Профессия пекарь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Торговлей хлебом в Помпеях занимались и представители старых аристократических родов и люди из делового мира. 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634" y="2564904"/>
            <a:ext cx="2251886" cy="3096344"/>
          </a:xfrm>
        </p:spPr>
      </p:pic>
    </p:spTree>
    <p:extLst>
      <p:ext uri="{BB962C8B-B14F-4D97-AF65-F5344CB8AC3E}">
        <p14:creationId xmlns:p14="http://schemas.microsoft.com/office/powerpoint/2010/main" val="155731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Профессия пекарь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Хлебники играли видную роль.</a:t>
            </a:r>
          </a:p>
          <a:p>
            <a:r>
              <a:rPr lang="ru-RU" dirty="0" smtClean="0"/>
              <a:t>Хлебная торговля находилась под надзором городских властей; цены на хлеб нельзя было поднимать, но хлебные буханки можно было выпекать меньше положенного веса, если удавалось уговорить эдилов.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832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Профессия пекарь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400" dirty="0" smtClean="0"/>
              <a:t>В Риме до наших дней сохранился 13-метровый монумент в честь мастера хлебопечения Марка Вергилия </a:t>
            </a:r>
            <a:r>
              <a:rPr lang="ru-RU" sz="2400" dirty="0" err="1" smtClean="0"/>
              <a:t>Эврисака</a:t>
            </a:r>
            <a:r>
              <a:rPr lang="ru-RU" sz="2400" dirty="0" smtClean="0"/>
              <a:t>, чьи пекарни снабжали хлебом почти весь Вечный город.</a:t>
            </a:r>
            <a:endParaRPr lang="ru-RU" sz="24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663" y="1990725"/>
            <a:ext cx="2857500" cy="4095750"/>
          </a:xfrm>
        </p:spPr>
      </p:pic>
    </p:spTree>
    <p:extLst>
      <p:ext uri="{BB962C8B-B14F-4D97-AF65-F5344CB8AC3E}">
        <p14:creationId xmlns:p14="http://schemas.microsoft.com/office/powerpoint/2010/main" val="237965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Профессия пекарь.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798" y="3140968"/>
            <a:ext cx="4015830" cy="2088232"/>
          </a:xfrm>
        </p:spPr>
      </p:pic>
      <p:sp>
        <p:nvSpPr>
          <p:cNvPr id="12" name="Объект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000" dirty="0"/>
              <a:t>На рельефах памятника </a:t>
            </a:r>
            <a:r>
              <a:rPr lang="ru-RU" sz="2000" dirty="0" err="1"/>
              <a:t>Эврисаку</a:t>
            </a:r>
            <a:r>
              <a:rPr lang="ru-RU" sz="2000" dirty="0"/>
              <a:t> изображено приготовление хлеба на разных его стадиях. Ослы работают на двух мельницах, работники у стола сеют муку, хозяин берёт пробу муки. Машину для вымешивания теста вращает осёл. Погонщик следит за тем, хорошо ли тесто вымешано. На двух больших столах тесто раскатывают и вымешивают.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90571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 хлеба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Хлеб высоко ценился и почитался человеком.</a:t>
            </a:r>
          </a:p>
          <a:p>
            <a:r>
              <a:rPr lang="ru-RU" sz="2400" dirty="0" smtClean="0"/>
              <a:t>Хлеб был поставлен в один ряд с золотом и солнцем.</a:t>
            </a:r>
          </a:p>
          <a:p>
            <a:r>
              <a:rPr lang="ru-RU" sz="2400" dirty="0" smtClean="0"/>
              <a:t>В честь хлеба слагались гимны.</a:t>
            </a:r>
          </a:p>
          <a:p>
            <a:r>
              <a:rPr lang="ru-RU" sz="2400" dirty="0" smtClean="0"/>
              <a:t>Римляне возвели создание хлеба в ранг искусства.</a:t>
            </a:r>
          </a:p>
          <a:p>
            <a:r>
              <a:rPr lang="ru-RU" sz="2400" dirty="0" smtClean="0"/>
              <a:t>У спартанцев хлеб считался величайшей роскошью, и его ставили на стол только в торжественных случаях.</a:t>
            </a:r>
          </a:p>
          <a:p>
            <a:r>
              <a:rPr lang="ru-RU" sz="2400" dirty="0" smtClean="0"/>
              <a:t>Гомер сравнивал пшеницу с мозгом человека, имея в виду её значение в жизни человека.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4378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Происхождение слова «хлеб»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Слово </a:t>
            </a:r>
            <a:r>
              <a:rPr lang="ru-RU" sz="2800" b="1" dirty="0" smtClean="0">
                <a:solidFill>
                  <a:srgbClr val="0070C0"/>
                </a:solidFill>
              </a:rPr>
              <a:t>«хлеб» </a:t>
            </a:r>
            <a:r>
              <a:rPr lang="ru-RU" sz="2800" dirty="0" smtClean="0"/>
              <a:t>греческого происхождения. Древнегреческие пекари использовали для производства хлеба специальные горшки – </a:t>
            </a:r>
            <a:r>
              <a:rPr lang="ru-RU" sz="2800" dirty="0" err="1" smtClean="0"/>
              <a:t>клибанос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От этого названия готы образовали слово «</a:t>
            </a:r>
            <a:r>
              <a:rPr lang="ru-RU" sz="2800" dirty="0" err="1" smtClean="0"/>
              <a:t>хлайфс</a:t>
            </a:r>
            <a:r>
              <a:rPr lang="ru-RU" sz="2800" dirty="0" smtClean="0"/>
              <a:t>», которое перешло в язык германцев, славян и многих других народов.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2608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Символы на хлебе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000" dirty="0" smtClean="0"/>
              <a:t>Перед тем как перенести каравай в печь, на нем ставили разные знаки:</a:t>
            </a:r>
          </a:p>
          <a:p>
            <a:endParaRPr lang="ru-RU" sz="2000" dirty="0" smtClean="0"/>
          </a:p>
          <a:p>
            <a:r>
              <a:rPr lang="ru-RU" sz="2000" b="1" dirty="0" smtClean="0">
                <a:solidFill>
                  <a:srgbClr val="FF0000"/>
                </a:solidFill>
              </a:rPr>
              <a:t>«</a:t>
            </a:r>
            <a:r>
              <a:rPr lang="ru-RU" sz="2000" b="1" dirty="0" err="1" smtClean="0">
                <a:solidFill>
                  <a:srgbClr val="FF0000"/>
                </a:solidFill>
              </a:rPr>
              <a:t>Нахлебный</a:t>
            </a:r>
            <a:r>
              <a:rPr lang="ru-RU" sz="2000" b="1" dirty="0" smtClean="0">
                <a:solidFill>
                  <a:srgbClr val="FF0000"/>
                </a:solidFill>
              </a:rPr>
              <a:t> крест» </a:t>
            </a:r>
          </a:p>
          <a:p>
            <a:endParaRPr lang="ru-RU" sz="2000" dirty="0"/>
          </a:p>
          <a:p>
            <a:r>
              <a:rPr lang="ru-RU" sz="2000" dirty="0" smtClean="0"/>
              <a:t>На Востоке хлеб надрезали крестообразно. Это означало, что крест, разделяющий целое на части, соединяет тех, кто употребил эти части; исцеляет </a:t>
            </a:r>
            <a:r>
              <a:rPr lang="ru-RU" sz="2000" dirty="0" err="1" smtClean="0"/>
              <a:t>разделенность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2413" y="2307414"/>
            <a:ext cx="3810000" cy="3462372"/>
          </a:xfrm>
        </p:spPr>
      </p:pic>
    </p:spTree>
    <p:extLst>
      <p:ext uri="{BB962C8B-B14F-4D97-AF65-F5344CB8AC3E}">
        <p14:creationId xmlns:p14="http://schemas.microsoft.com/office/powerpoint/2010/main" val="124241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Символы на хлебе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Роза</a:t>
            </a:r>
          </a:p>
          <a:p>
            <a:r>
              <a:rPr lang="ru-RU" dirty="0" smtClean="0"/>
              <a:t>Роза у римлян означала знак тайны, у греков – дар Богов.</a:t>
            </a:r>
          </a:p>
          <a:p>
            <a:endParaRPr lang="ru-RU" dirty="0"/>
          </a:p>
          <a:p>
            <a:r>
              <a:rPr lang="ru-RU" b="1" dirty="0" smtClean="0">
                <a:solidFill>
                  <a:srgbClr val="FF0000"/>
                </a:solidFill>
              </a:rPr>
              <a:t>Знак семьи или рода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400" dirty="0" smtClean="0"/>
              <a:t>На булочных изделиях для детей ставили </a:t>
            </a:r>
            <a:r>
              <a:rPr lang="ru-RU" sz="2400" dirty="0" smtClean="0">
                <a:solidFill>
                  <a:srgbClr val="FF0000"/>
                </a:solidFill>
              </a:rPr>
              <a:t>знак петуха с пушистым хвостом, белку, котёнка, индюка</a:t>
            </a:r>
          </a:p>
          <a:p>
            <a:r>
              <a:rPr lang="ru-RU" sz="2400" dirty="0" smtClean="0"/>
              <a:t>Египтяне на хлебе оставляли </a:t>
            </a:r>
            <a:r>
              <a:rPr lang="ru-RU" sz="2400" dirty="0" smtClean="0">
                <a:solidFill>
                  <a:srgbClr val="FF0000"/>
                </a:solidFill>
              </a:rPr>
              <a:t>отпечатки своих пальцев</a:t>
            </a:r>
            <a:r>
              <a:rPr lang="ru-RU" sz="2400" dirty="0" smtClean="0"/>
              <a:t>, римляне - </a:t>
            </a:r>
            <a:r>
              <a:rPr lang="ru-RU" sz="2400" dirty="0" smtClean="0">
                <a:solidFill>
                  <a:srgbClr val="FF0000"/>
                </a:solidFill>
              </a:rPr>
              <a:t>насечки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95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Символы на хлебе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Китайцы рисовали на хлебе </a:t>
            </a:r>
            <a:r>
              <a:rPr lang="ru-RU" b="1" dirty="0" smtClean="0">
                <a:solidFill>
                  <a:srgbClr val="FF0000"/>
                </a:solidFill>
              </a:rPr>
              <a:t>круг</a:t>
            </a:r>
            <a:r>
              <a:rPr lang="ru-RU" dirty="0" smtClean="0"/>
              <a:t> – иероглиф солнца.</a:t>
            </a:r>
          </a:p>
          <a:p>
            <a:r>
              <a:rPr lang="ru-RU" dirty="0" smtClean="0"/>
              <a:t>Иногда изображали боевой лук, зерно и стрелы, чтобы показать, что хлеб защищен от врагов и злых сил.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2413" y="2101784"/>
            <a:ext cx="3810000" cy="3873632"/>
          </a:xfrm>
        </p:spPr>
      </p:pic>
    </p:spTree>
    <p:extLst>
      <p:ext uri="{BB962C8B-B14F-4D97-AF65-F5344CB8AC3E}">
        <p14:creationId xmlns:p14="http://schemas.microsoft.com/office/powerpoint/2010/main" val="393532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Формы хлеба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У древних египтян было 16 видов хлеба разнообразных форм: круглые, конические, продолговатые хлебы, плетёнки, булки в форме сфинксов, рыб, птиц.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488" y="2805112"/>
            <a:ext cx="1847850" cy="2466975"/>
          </a:xfrm>
        </p:spPr>
      </p:pic>
    </p:spTree>
    <p:extLst>
      <p:ext uri="{BB962C8B-B14F-4D97-AF65-F5344CB8AC3E}">
        <p14:creationId xmlns:p14="http://schemas.microsoft.com/office/powerpoint/2010/main" val="35645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хлеба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     Одной </a:t>
            </a:r>
            <a:r>
              <a:rPr lang="ru-RU" sz="2400" dirty="0"/>
              <a:t>из форм хлеба </a:t>
            </a:r>
            <a:r>
              <a:rPr lang="ru-RU" sz="2400" dirty="0" smtClean="0"/>
              <a:t>      древних </a:t>
            </a:r>
            <a:r>
              <a:rPr lang="ru-RU" sz="2400" dirty="0"/>
              <a:t>египтян была </a:t>
            </a:r>
            <a:r>
              <a:rPr lang="ru-RU" sz="2400" b="1" dirty="0">
                <a:solidFill>
                  <a:srgbClr val="0070C0"/>
                </a:solidFill>
              </a:rPr>
              <a:t>форма пирамиды</a:t>
            </a:r>
            <a:r>
              <a:rPr lang="ru-RU" sz="2400" dirty="0"/>
              <a:t>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     Слово </a:t>
            </a:r>
            <a:r>
              <a:rPr lang="ru-RU" sz="2400" dirty="0"/>
              <a:t>«пирамида» происходит от греческого </a:t>
            </a:r>
            <a:r>
              <a:rPr lang="ru-RU" sz="2400" dirty="0" err="1"/>
              <a:t>пирамис</a:t>
            </a:r>
            <a:r>
              <a:rPr lang="ru-RU" sz="2400" dirty="0"/>
              <a:t> (от </a:t>
            </a:r>
            <a:r>
              <a:rPr lang="ru-RU" sz="2400" dirty="0" err="1"/>
              <a:t>пирос</a:t>
            </a:r>
            <a:r>
              <a:rPr lang="ru-RU" sz="2400" dirty="0"/>
              <a:t>), означавшего «пирог из мёда и муки».</a:t>
            </a:r>
          </a:p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0575" y="3200400"/>
            <a:ext cx="2733675" cy="1676400"/>
          </a:xfrm>
        </p:spPr>
      </p:pic>
    </p:spTree>
    <p:extLst>
      <p:ext uri="{BB962C8B-B14F-4D97-AF65-F5344CB8AC3E}">
        <p14:creationId xmlns:p14="http://schemas.microsoft.com/office/powerpoint/2010/main" val="37211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Божества хлеба.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Во многих культурах Древнего мира хлеб обожествляли.</a:t>
            </a:r>
          </a:p>
          <a:p>
            <a:r>
              <a:rPr lang="ru-RU" dirty="0" smtClean="0"/>
              <a:t>С посевом и сбором зерновых культур связаны хлебные ритуалы.</a:t>
            </a:r>
            <a:endParaRPr lang="ru-RU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659" y="1981200"/>
            <a:ext cx="3393507" cy="4114800"/>
          </a:xfrm>
        </p:spPr>
      </p:pic>
    </p:spTree>
    <p:extLst>
      <p:ext uri="{BB962C8B-B14F-4D97-AF65-F5344CB8AC3E}">
        <p14:creationId xmlns:p14="http://schemas.microsoft.com/office/powerpoint/2010/main" val="276845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Божества хлеба.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000" dirty="0" smtClean="0"/>
              <a:t>Особенно почитали двух богинь – </a:t>
            </a:r>
            <a:r>
              <a:rPr lang="ru-RU" sz="2000" dirty="0" smtClean="0">
                <a:solidFill>
                  <a:srgbClr val="0070C0"/>
                </a:solidFill>
              </a:rPr>
              <a:t>Мать хлеба и Деву хлеба.</a:t>
            </a:r>
          </a:p>
          <a:p>
            <a:r>
              <a:rPr lang="ru-RU" sz="2000" dirty="0" smtClean="0"/>
              <a:t>В Древнем Риме это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Церера </a:t>
            </a:r>
            <a:r>
              <a:rPr lang="ru-RU" sz="2000" dirty="0" smtClean="0"/>
              <a:t>(её главная функция охрана посева во все моменты его развития) и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Прозерпина </a:t>
            </a:r>
            <a:r>
              <a:rPr lang="ru-RU" sz="2000" dirty="0" smtClean="0"/>
              <a:t>(способствовала произрастанию семени); у греков –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Деметра</a:t>
            </a:r>
            <a:r>
              <a:rPr lang="ru-RU" sz="2000" dirty="0" smtClean="0"/>
              <a:t> и её дочь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Персефона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983" y="1981200"/>
            <a:ext cx="3332859" cy="4114800"/>
          </a:xfrm>
        </p:spPr>
      </p:pic>
    </p:spTree>
    <p:extLst>
      <p:ext uri="{BB962C8B-B14F-4D97-AF65-F5344CB8AC3E}">
        <p14:creationId xmlns:p14="http://schemas.microsoft.com/office/powerpoint/2010/main" val="10973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01069080">
  <a:themeElements>
    <a:clrScheme name="Тема Office 1">
      <a:dk1>
        <a:srgbClr val="000000"/>
      </a:dk1>
      <a:lt1>
        <a:srgbClr val="FFCC66"/>
      </a:lt1>
      <a:dk2>
        <a:srgbClr val="996633"/>
      </a:dk2>
      <a:lt2>
        <a:srgbClr val="CC6600"/>
      </a:lt2>
      <a:accent1>
        <a:srgbClr val="FF9933"/>
      </a:accent1>
      <a:accent2>
        <a:srgbClr val="FF5050"/>
      </a:accent2>
      <a:accent3>
        <a:srgbClr val="FFE2B8"/>
      </a:accent3>
      <a:accent4>
        <a:srgbClr val="000000"/>
      </a:accent4>
      <a:accent5>
        <a:srgbClr val="FFCAAD"/>
      </a:accent5>
      <a:accent6>
        <a:srgbClr val="E74848"/>
      </a:accent6>
      <a:hlink>
        <a:srgbClr val="CC9900"/>
      </a:hlink>
      <a:folHlink>
        <a:srgbClr val="CCCCCC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CC66"/>
        </a:lt1>
        <a:dk2>
          <a:srgbClr val="996633"/>
        </a:dk2>
        <a:lt2>
          <a:srgbClr val="CC6600"/>
        </a:lt2>
        <a:accent1>
          <a:srgbClr val="FF9933"/>
        </a:accent1>
        <a:accent2>
          <a:srgbClr val="FF5050"/>
        </a:accent2>
        <a:accent3>
          <a:srgbClr val="FFE2B8"/>
        </a:accent3>
        <a:accent4>
          <a:srgbClr val="000000"/>
        </a:accent4>
        <a:accent5>
          <a:srgbClr val="FFCAAD"/>
        </a:accent5>
        <a:accent6>
          <a:srgbClr val="E74848"/>
        </a:accent6>
        <a:hlink>
          <a:srgbClr val="CC9900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CC"/>
        </a:lt1>
        <a:dk2>
          <a:srgbClr val="996633"/>
        </a:dk2>
        <a:lt2>
          <a:srgbClr val="CC9900"/>
        </a:lt2>
        <a:accent1>
          <a:srgbClr val="FF9933"/>
        </a:accent1>
        <a:accent2>
          <a:srgbClr val="FF5050"/>
        </a:accent2>
        <a:accent3>
          <a:srgbClr val="FFFFE2"/>
        </a:accent3>
        <a:accent4>
          <a:srgbClr val="000000"/>
        </a:accent4>
        <a:accent5>
          <a:srgbClr val="FFCAAD"/>
        </a:accent5>
        <a:accent6>
          <a:srgbClr val="E74848"/>
        </a:accent6>
        <a:hlink>
          <a:srgbClr val="FFCC66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CBCBCB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8F8F8"/>
        </a:lt1>
        <a:dk2>
          <a:srgbClr val="006600"/>
        </a:dk2>
        <a:lt2>
          <a:srgbClr val="FFCC00"/>
        </a:lt2>
        <a:accent1>
          <a:srgbClr val="9999FF"/>
        </a:accent1>
        <a:accent2>
          <a:srgbClr val="6600CC"/>
        </a:accent2>
        <a:accent3>
          <a:srgbClr val="AAB8AA"/>
        </a:accent3>
        <a:accent4>
          <a:srgbClr val="D4D4D4"/>
        </a:accent4>
        <a:accent5>
          <a:srgbClr val="CACAFF"/>
        </a:accent5>
        <a:accent6>
          <a:srgbClr val="5C00B9"/>
        </a:accent6>
        <a:hlink>
          <a:srgbClr val="009966"/>
        </a:hlink>
        <a:folHlink>
          <a:srgbClr val="00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8F8F8"/>
        </a:lt1>
        <a:dk2>
          <a:srgbClr val="990099"/>
        </a:dk2>
        <a:lt2>
          <a:srgbClr val="FFCC00"/>
        </a:lt2>
        <a:accent1>
          <a:srgbClr val="9999FF"/>
        </a:accent1>
        <a:accent2>
          <a:srgbClr val="6600CC"/>
        </a:accent2>
        <a:accent3>
          <a:srgbClr val="CAAACA"/>
        </a:accent3>
        <a:accent4>
          <a:srgbClr val="D4D4D4"/>
        </a:accent4>
        <a:accent5>
          <a:srgbClr val="CACAFF"/>
        </a:accent5>
        <a:accent6>
          <a:srgbClr val="5C00B9"/>
        </a:accent6>
        <a:hlink>
          <a:srgbClr val="CC00CC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8F8F8"/>
        </a:lt1>
        <a:dk2>
          <a:srgbClr val="0000FF"/>
        </a:dk2>
        <a:lt2>
          <a:srgbClr val="FFCC00"/>
        </a:lt2>
        <a:accent1>
          <a:srgbClr val="0099FF"/>
        </a:accent1>
        <a:accent2>
          <a:srgbClr val="CC00CC"/>
        </a:accent2>
        <a:accent3>
          <a:srgbClr val="AAAAFF"/>
        </a:accent3>
        <a:accent4>
          <a:srgbClr val="D4D4D4"/>
        </a:accent4>
        <a:accent5>
          <a:srgbClr val="AACAFF"/>
        </a:accent5>
        <a:accent6>
          <a:srgbClr val="B900B9"/>
        </a:accent6>
        <a:hlink>
          <a:srgbClr val="3333CC"/>
        </a:hlink>
        <a:folHlink>
          <a:srgbClr val="0000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1F9DE411C1B38343BE78B0080F632418" ma:contentTypeVersion="8" ma:contentTypeDescription="Create a new document." ma:contentTypeScope="" ma:versionID="626c6bef90203a135dc207a2a19062e9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8e847428e4ac39e33c3ebc557b45afc8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umericAssetId xmlns="145c5697-5eb5-440b-b2f1-a8273fb59250" xsi:nil="true"/>
    <AssetType xmlns="145c5697-5eb5-440b-b2f1-a8273fb59250">TP</AssetType>
    <Markets xmlns="145c5697-5eb5-440b-b2f1-a8273fb59250" xsi:nil="true"/>
    <AppVer xmlns="145c5697-5eb5-440b-b2f1-a8273fb59250" xsi:nil="true"/>
    <AuthoringAssetId xmlns="145c5697-5eb5-440b-b2f1-a8273fb59250">TP001069080</AuthoringAssetId>
    <AssetId xmlns="145c5697-5eb5-440b-b2f1-a8273fb59250">TS001069080</AssetId>
  </documentManagement>
</p:properties>
</file>

<file path=customXml/itemProps1.xml><?xml version="1.0" encoding="utf-8"?>
<ds:datastoreItem xmlns:ds="http://schemas.openxmlformats.org/officeDocument/2006/customXml" ds:itemID="{4081AD14-B969-4595-B669-A544C100F15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26DFBD-8F06-4DF1-9128-2C4CB070EB03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8D648BF9-E97C-43C7-8ADB-626835AF94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D791E4A0-2DF0-4F4C-B433-F98655674846}">
  <ds:schemaRefs>
    <ds:schemaRef ds:uri="http://schemas.microsoft.com/office/2006/metadata/properties"/>
    <ds:schemaRef ds:uri="http://schemas.microsoft.com/office/infopath/2007/PartnerControls"/>
    <ds:schemaRef ds:uri="145c5697-5eb5-440b-b2f1-a8273fb5925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TS001069080</Template>
  <TotalTime>185</TotalTime>
  <Words>587</Words>
  <Application>Microsoft Office PowerPoint</Application>
  <PresentationFormat>Экран (4:3)</PresentationFormat>
  <Paragraphs>59</Paragraphs>
  <Slides>16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TS001069080</vt:lpstr>
      <vt:lpstr>История Хлеба</vt:lpstr>
      <vt:lpstr>Происхождение слова «хлеб»</vt:lpstr>
      <vt:lpstr>Символы на хлебе</vt:lpstr>
      <vt:lpstr>Символы на хлебе</vt:lpstr>
      <vt:lpstr>Символы на хлебе</vt:lpstr>
      <vt:lpstr>Формы хлеба</vt:lpstr>
      <vt:lpstr>Формы хлеба</vt:lpstr>
      <vt:lpstr>Божества хлеба.</vt:lpstr>
      <vt:lpstr>Божества хлеба.</vt:lpstr>
      <vt:lpstr>Профессия пекарь</vt:lpstr>
      <vt:lpstr>Профессия пекарь</vt:lpstr>
      <vt:lpstr>Профессия пекарь</vt:lpstr>
      <vt:lpstr>Профессия пекарь</vt:lpstr>
      <vt:lpstr>Профессия пекарь</vt:lpstr>
      <vt:lpstr>Профессия пекарь.</vt:lpstr>
      <vt:lpstr>Значение хлеба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Хлеба</dc:title>
  <dc:creator>Admininstrator</dc:creator>
  <cp:lastModifiedBy>Admininstrator</cp:lastModifiedBy>
  <cp:revision>13</cp:revision>
  <dcterms:created xsi:type="dcterms:W3CDTF">2012-01-15T18:14:00Z</dcterms:created>
  <dcterms:modified xsi:type="dcterms:W3CDTF">2012-01-22T16:57:49Z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lpwstr>1049</vt:lpwstr>
  </property>
  <property fmtid="{D5CDD505-2E9C-101B-9397-08002B2CF9AE}" pid="4" name="DirectSourceMarket">
    <vt:lpwstr>english</vt:lpwstr>
  </property>
  <property fmtid="{D5CDD505-2E9C-101B-9397-08002B2CF9AE}" pid="5" name="OriginalSourceMarket">
    <vt:lpwstr>english</vt:lpwstr>
  </property>
  <property fmtid="{D5CDD505-2E9C-101B-9397-08002B2CF9AE}" pid="6" name="Markets">
    <vt:lpwstr/>
  </property>
  <property fmtid="{D5CDD505-2E9C-101B-9397-08002B2CF9AE}" pid="7" name="AssetType">
    <vt:lpwstr>TP</vt:lpwstr>
  </property>
  <property fmtid="{D5CDD505-2E9C-101B-9397-08002B2CF9AE}" pid="8" name="PrimaryImageGen">
    <vt:lpwstr>1</vt:lpwstr>
  </property>
  <property fmtid="{D5CDD505-2E9C-101B-9397-08002B2CF9AE}" pid="9" name="UANotes">
    <vt:lpwstr>LEGACY PPTDT. 421488L. June 2003 retrofit</vt:lpwstr>
  </property>
  <property fmtid="{D5CDD505-2E9C-101B-9397-08002B2CF9AE}" pid="10" name="ContentTypeId">
    <vt:lpwstr>0x0101006025706CF4CD034688BEBAE97A2E701D0202001F9DE411C1B38343BE78B0080F632418</vt:lpwstr>
  </property>
  <property fmtid="{D5CDD505-2E9C-101B-9397-08002B2CF9AE}" pid="11" name="display_urn:schemas-microsoft-com:office:office#APAuthor">
    <vt:lpwstr>REDMOND\cynvey</vt:lpwstr>
  </property>
  <property fmtid="{D5CDD505-2E9C-101B-9397-08002B2CF9AE}" pid="12" name="APAuthor">
    <vt:lpwstr>241</vt:lpwstr>
  </property>
  <property fmtid="{D5CDD505-2E9C-101B-9397-08002B2CF9AE}" pid="13" name="CHMName">
    <vt:lpwstr/>
  </property>
  <property fmtid="{D5CDD505-2E9C-101B-9397-08002B2CF9AE}" pid="14" name="IsDeleted">
    <vt:lpwstr>0</vt:lpwstr>
  </property>
  <property fmtid="{D5CDD505-2E9C-101B-9397-08002B2CF9AE}" pid="15" name="Milestone">
    <vt:lpwstr>Continuous</vt:lpwstr>
  </property>
  <property fmtid="{D5CDD505-2E9C-101B-9397-08002B2CF9AE}" pid="16" name="ParentAssetId">
    <vt:lpwstr/>
  </property>
  <property fmtid="{D5CDD505-2E9C-101B-9397-08002B2CF9AE}" pid="17" name="ShowIn">
    <vt:lpwstr>Show everywhere</vt:lpwstr>
  </property>
  <property fmtid="{D5CDD505-2E9C-101B-9397-08002B2CF9AE}" pid="18" name="AssetId">
    <vt:lpwstr>TS001069080</vt:lpwstr>
  </property>
  <property fmtid="{D5CDD505-2E9C-101B-9397-08002B2CF9AE}" pid="19" name="IsSearchable">
    <vt:lpwstr>0</vt:lpwstr>
  </property>
  <property fmtid="{D5CDD505-2E9C-101B-9397-08002B2CF9AE}" pid="20" name="EditorialStatus">
    <vt:lpwstr/>
  </property>
  <property fmtid="{D5CDD505-2E9C-101B-9397-08002B2CF9AE}" pid="21" name="NumericId">
    <vt:lpwstr>-1.00000000000000</vt:lpwstr>
  </property>
  <property fmtid="{D5CDD505-2E9C-101B-9397-08002B2CF9AE}" pid="22" name="PublishTargets">
    <vt:lpwstr>OfficeOnline</vt:lpwstr>
  </property>
  <property fmtid="{D5CDD505-2E9C-101B-9397-08002B2CF9AE}" pid="23" name="display_urn:schemas-microsoft-com:office:office#APEditor">
    <vt:lpwstr>REDMOND\v-luannv</vt:lpwstr>
  </property>
  <property fmtid="{D5CDD505-2E9C-101B-9397-08002B2CF9AE}" pid="24" name="APEditor">
    <vt:lpwstr>103</vt:lpwstr>
  </property>
  <property fmtid="{D5CDD505-2E9C-101B-9397-08002B2CF9AE}" pid="25" name="SourceTitle">
    <vt:lpwstr>Sunny days design template</vt:lpwstr>
  </property>
  <property fmtid="{D5CDD505-2E9C-101B-9397-08002B2CF9AE}" pid="26" name="UACurrentWords">
    <vt:lpwstr>0</vt:lpwstr>
  </property>
  <property fmtid="{D5CDD505-2E9C-101B-9397-08002B2CF9AE}" pid="27" name="UALocRecommendation">
    <vt:lpwstr>Localize</vt:lpwstr>
  </property>
  <property fmtid="{D5CDD505-2E9C-101B-9397-08002B2CF9AE}" pid="28" name="UALocComments">
    <vt:lpwstr/>
  </property>
  <property fmtid="{D5CDD505-2E9C-101B-9397-08002B2CF9AE}" pid="29" name="Applications">
    <vt:lpwstr>172;#Office 2000;#-1;#TBD;#-1;#TBD;#-1;#TBD;#-1;#TBD;#-1;#TBD;#-1;#TBD</vt:lpwstr>
  </property>
  <property fmtid="{D5CDD505-2E9C-101B-9397-08002B2CF9AE}" pid="30" name="Content Type">
    <vt:lpwstr>OOFile</vt:lpwstr>
  </property>
  <property fmtid="{D5CDD505-2E9C-101B-9397-08002B2CF9AE}" pid="31" name="AuthoringAssetId">
    <vt:lpwstr>TP001069080</vt:lpwstr>
  </property>
  <property fmtid="{D5CDD505-2E9C-101B-9397-08002B2CF9AE}" pid="32" name="NumericAssetId">
    <vt:lpwstr/>
  </property>
  <property fmtid="{D5CDD505-2E9C-101B-9397-08002B2CF9AE}" pid="33" name="AppVer">
    <vt:lpwstr/>
  </property>
</Properties>
</file>