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95" y="-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CD3C-E8F5-4966-8CCB-84E105ED2142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37CFC-3095-44EB-8BF0-F0A4A0321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4FA5-D28A-4A7C-A5B3-11B9FB1D6769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2F23-56BD-4CE1-B183-DBC803F16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F8102-A604-4705-8018-D7D9AA5668FA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9884-4E62-4DBA-A674-9B40BDFFB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0B0C7-F1EE-488F-AF4C-0C1A92227267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6C15-645A-453D-A864-8E5B88666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0C001-54AB-40DF-9E04-D2D3831B164F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8D27-5929-4DBF-B1CF-3BE16BA07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D9B3-6FD7-490A-8F70-0F27699DBDC8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1FBF-C543-46EE-B618-EF35472F9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EBA0-9707-4CB9-AF3F-B4BDA7516D55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36328-A7D3-4D36-8A8B-666C559CD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E4A6-768A-4E99-8DC5-F8850FDC45CD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724A4-3DFE-489F-9104-E3CBA8CFD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9C1DF-542A-4268-B36C-3860CC64E849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CDE3-3C92-46AB-A07F-8EA74E39C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5EBE0-9D46-48E7-80D8-459F68649E54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E04F-6669-4BFD-AD53-720D8C5DF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517E-2F5B-4719-93AE-0FF8DAB4FA2E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BC966-3B02-4F9F-8D5F-3945902CB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296C89-1F0B-456A-A026-A1DFE038CAE5}" type="datetimeFigureOut">
              <a:rPr lang="ru-RU"/>
              <a:pPr>
                <a:defRPr/>
              </a:pPr>
              <a:t>09.03.2012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85112A-5263-4E25-AA52-47C1E6AFC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study?</a:t>
            </a:r>
            <a:endParaRPr lang="ru-RU" smtClean="0"/>
          </a:p>
        </p:txBody>
      </p:sp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2286000" y="1858963"/>
            <a:ext cx="4572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ndara" pitchFamily="34" charset="0"/>
              </a:rPr>
              <a:t>The more we study,   the more we know</a:t>
            </a:r>
            <a:endParaRPr lang="ru-RU">
              <a:latin typeface="Candara" pitchFamily="34" charset="0"/>
            </a:endParaRPr>
          </a:p>
          <a:p>
            <a:r>
              <a:rPr lang="en-US">
                <a:latin typeface="Candara" pitchFamily="34" charset="0"/>
              </a:rPr>
              <a:t>                                                                                                     The more we know,   the more we forget</a:t>
            </a:r>
            <a:endParaRPr lang="ru-RU">
              <a:latin typeface="Candara" pitchFamily="34" charset="0"/>
            </a:endParaRPr>
          </a:p>
          <a:p>
            <a:r>
              <a:rPr lang="en-US">
                <a:latin typeface="Candara" pitchFamily="34" charset="0"/>
              </a:rPr>
              <a:t>                                                                                                     The more we forget, the less we know</a:t>
            </a:r>
            <a:endParaRPr lang="ru-RU">
              <a:latin typeface="Candara" pitchFamily="34" charset="0"/>
            </a:endParaRPr>
          </a:p>
          <a:p>
            <a:r>
              <a:rPr lang="en-US">
                <a:latin typeface="Candara" pitchFamily="34" charset="0"/>
              </a:rPr>
              <a:t>                                                                                                     The less we know the less we forget</a:t>
            </a:r>
            <a:endParaRPr lang="ru-RU">
              <a:latin typeface="Candara" pitchFamily="34" charset="0"/>
            </a:endParaRPr>
          </a:p>
          <a:p>
            <a:r>
              <a:rPr lang="en-US">
                <a:latin typeface="Candara" pitchFamily="34" charset="0"/>
              </a:rPr>
              <a:t>                                                                                                     The less we forget,   the   more we know</a:t>
            </a:r>
            <a:endParaRPr lang="ru-RU">
              <a:latin typeface="Candara" pitchFamily="34" charset="0"/>
            </a:endParaRPr>
          </a:p>
          <a:p>
            <a:r>
              <a:rPr lang="en-US">
                <a:latin typeface="Candara" pitchFamily="34" charset="0"/>
              </a:rPr>
              <a:t>                                                                                                     So why study?</a:t>
            </a:r>
            <a:endParaRPr lang="ru-RU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school.</a:t>
            </a:r>
            <a:endParaRPr lang="ru-RU" smtClean="0"/>
          </a:p>
        </p:txBody>
      </p:sp>
      <p:pic>
        <p:nvPicPr>
          <p:cNvPr id="14338" name="Picture 2" descr="C:\Users\Лилия\Desktop\6 шко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8775"/>
            <a:ext cx="864235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ru-RU" smtClean="0"/>
              <a:t> </a:t>
            </a:r>
            <a:r>
              <a:rPr lang="en-US" smtClean="0"/>
              <a:t>make up</a:t>
            </a:r>
            <a:r>
              <a:rPr lang="ru-RU" smtClean="0"/>
              <a:t> а</a:t>
            </a:r>
            <a:r>
              <a:rPr lang="en-US" smtClean="0"/>
              <a:t> dialogue of introduction</a:t>
            </a:r>
          </a:p>
          <a:p>
            <a:r>
              <a:rPr lang="en-US" smtClean="0"/>
              <a:t>2 make up </a:t>
            </a:r>
            <a:r>
              <a:rPr lang="ru-RU" smtClean="0"/>
              <a:t>а</a:t>
            </a:r>
            <a:r>
              <a:rPr lang="en-US" smtClean="0"/>
              <a:t>dialogue  about your flat</a:t>
            </a:r>
          </a:p>
          <a:p>
            <a:r>
              <a:rPr lang="en-US" smtClean="0"/>
              <a:t>make up</a:t>
            </a:r>
            <a:r>
              <a:rPr lang="ru-RU" smtClean="0"/>
              <a:t>а</a:t>
            </a:r>
            <a:r>
              <a:rPr lang="en-US" smtClean="0"/>
              <a:t> dialogue about your hobby</a:t>
            </a:r>
          </a:p>
          <a:p>
            <a:r>
              <a:rPr lang="en-US" smtClean="0"/>
              <a:t> make up</a:t>
            </a:r>
            <a:r>
              <a:rPr lang="ru-RU" smtClean="0"/>
              <a:t> а</a:t>
            </a:r>
            <a:r>
              <a:rPr lang="en-US" smtClean="0"/>
              <a:t> dialogue  about your favourite subject</a:t>
            </a:r>
          </a:p>
          <a:p>
            <a:endParaRPr lang="ru-RU" smtClean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Speaker’s corner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dirty="0" smtClean="0"/>
              <a:t>Complete the chart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en-US" dirty="0"/>
              <a:t>	The science lesson is in room	</a:t>
            </a:r>
            <a:r>
              <a:rPr lang="en-US" dirty="0" smtClean="0"/>
              <a:t>----------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2	His name is	</a:t>
            </a:r>
            <a:r>
              <a:rPr lang="en-US" dirty="0" smtClean="0"/>
              <a:t>--------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3	Markus is     	   ----   y</a:t>
            </a:r>
            <a:r>
              <a:rPr lang="en-US" dirty="0" smtClean="0"/>
              <a:t>ears </a:t>
            </a:r>
            <a:r>
              <a:rPr lang="en-US" dirty="0"/>
              <a:t>old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4	Markus is 	   </a:t>
            </a:r>
            <a:r>
              <a:rPr lang="en-US" dirty="0" smtClean="0"/>
              <a:t>in  class    -----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		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Listening  corner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Check your answers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The science lesson is  room  </a:t>
            </a:r>
            <a:r>
              <a:rPr lang="en-US" dirty="0" smtClean="0">
                <a:solidFill>
                  <a:srgbClr val="FF0000"/>
                </a:solidFill>
              </a:rPr>
              <a:t> 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His name is </a:t>
            </a:r>
            <a:r>
              <a:rPr lang="en-US" dirty="0" smtClean="0">
                <a:solidFill>
                  <a:srgbClr val="FF0000"/>
                </a:solidFill>
              </a:rPr>
              <a:t>Markus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Markus is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years old 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He is in class </a:t>
            </a:r>
            <a:r>
              <a:rPr lang="en-US" dirty="0" smtClean="0">
                <a:solidFill>
                  <a:srgbClr val="FF0000"/>
                </a:solidFill>
              </a:rPr>
              <a:t>2 E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Listening corner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Dear Nikita,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Thanks a lot for your letter. It was very interesting to know about your family.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In   my letter I would like to tell   you about my school.  As you know in England schools have names, not numbers. Well,   I study   at </a:t>
            </a:r>
            <a:r>
              <a:rPr lang="en-US" dirty="0" err="1"/>
              <a:t>Hazell</a:t>
            </a:r>
            <a:r>
              <a:rPr lang="en-US" dirty="0"/>
              <a:t>  Grove  school. The school year begins on the first Tuesday of September. We   wear school uniform (I hate it). My   favorite subject  is  </a:t>
            </a:r>
            <a:r>
              <a:rPr lang="en-US" dirty="0" err="1"/>
              <a:t>Maths</a:t>
            </a:r>
            <a:r>
              <a:rPr lang="en-US" dirty="0"/>
              <a:t>,  we do a lot of tests.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Where do you study? Who is your   </a:t>
            </a:r>
            <a:r>
              <a:rPr lang="en-US" dirty="0" err="1"/>
              <a:t>favourite</a:t>
            </a:r>
            <a:r>
              <a:rPr lang="en-US" dirty="0"/>
              <a:t>   teacher?  You spend time after school   with your friends, don’t  you ?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Unfortunately, its time for me to do homework (boring)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Best wishes,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Mike.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letter from Mike</a:t>
            </a: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dirty="0">
                <a:latin typeface="Times New Roman"/>
                <a:ea typeface="Calibri"/>
                <a:cs typeface="Times New Roman"/>
              </a:rPr>
              <a:t>1. Mike studies at secondary school №4</a:t>
            </a:r>
            <a:endParaRPr lang="ru-RU" dirty="0">
              <a:ea typeface="Calibri"/>
              <a:cs typeface="Times New Roman"/>
            </a:endParaRP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dirty="0">
                <a:latin typeface="Times New Roman"/>
                <a:ea typeface="Calibri"/>
                <a:cs typeface="Times New Roman"/>
              </a:rPr>
              <a:t>2. The school year begins on the first Tuesday of September.</a:t>
            </a:r>
            <a:endParaRPr lang="ru-RU" dirty="0">
              <a:ea typeface="Calibri"/>
              <a:cs typeface="Times New Roman"/>
            </a:endParaRP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dirty="0">
                <a:latin typeface="Times New Roman"/>
                <a:ea typeface="Calibri"/>
                <a:cs typeface="Times New Roman"/>
              </a:rPr>
              <a:t>3. He    doesn’t   wear  school uniform.</a:t>
            </a:r>
            <a:endParaRPr lang="ru-RU" dirty="0">
              <a:ea typeface="Calibri"/>
              <a:cs typeface="Times New Roman"/>
            </a:endParaRP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dirty="0">
                <a:latin typeface="Times New Roman"/>
                <a:ea typeface="Calibri"/>
                <a:cs typeface="Times New Roman"/>
              </a:rPr>
              <a:t>4. His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favourite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 subject   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is 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Maths</a:t>
            </a:r>
            <a:r>
              <a:rPr lang="en-US" dirty="0"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dirty="0">
                <a:latin typeface="Times New Roman"/>
                <a:ea typeface="Calibri"/>
                <a:cs typeface="Times New Roman"/>
              </a:rPr>
              <a:t>5.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Mike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dislikes his school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corner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1. Mike studies at secondary school №4-</a:t>
            </a:r>
            <a:r>
              <a:rPr lang="en-US" smtClean="0">
                <a:solidFill>
                  <a:srgbClr val="FF0000"/>
                </a:solidFill>
              </a:rPr>
              <a:t>F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en-US" smtClean="0"/>
              <a:t>2. The school year begins on the first Tuesday of September.-</a:t>
            </a:r>
            <a:r>
              <a:rPr lang="en-US" smtClean="0">
                <a:solidFill>
                  <a:srgbClr val="FF0000"/>
                </a:solidFill>
              </a:rPr>
              <a:t>T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en-US" smtClean="0"/>
              <a:t>3. He    doesn’t   wear  school uniform.-</a:t>
            </a:r>
            <a:r>
              <a:rPr lang="en-US" smtClean="0">
                <a:solidFill>
                  <a:srgbClr val="FF0000"/>
                </a:solidFill>
              </a:rPr>
              <a:t>F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en-US" smtClean="0"/>
              <a:t>4. His favourite  subject    is Maths.-</a:t>
            </a:r>
            <a:r>
              <a:rPr lang="en-US" smtClean="0">
                <a:solidFill>
                  <a:srgbClr val="FF0000"/>
                </a:solidFill>
              </a:rPr>
              <a:t>T</a:t>
            </a:r>
            <a:endParaRPr lang="ru-RU" smtClean="0">
              <a:solidFill>
                <a:srgbClr val="FF0000"/>
              </a:solidFill>
            </a:endParaRPr>
          </a:p>
          <a:p>
            <a:r>
              <a:rPr lang="ru-RU" smtClean="0"/>
              <a:t>5. </a:t>
            </a:r>
            <a:r>
              <a:rPr lang="en-US" smtClean="0"/>
              <a:t>Mike</a:t>
            </a:r>
            <a:r>
              <a:rPr lang="ru-RU" smtClean="0"/>
              <a:t>  </a:t>
            </a:r>
            <a:r>
              <a:rPr lang="en-US" smtClean="0"/>
              <a:t>dislikes his school</a:t>
            </a:r>
            <a:r>
              <a:rPr lang="ru-RU" smtClean="0"/>
              <a:t>.</a:t>
            </a:r>
            <a:r>
              <a:rPr lang="en-US" smtClean="0"/>
              <a:t>-</a:t>
            </a:r>
            <a:r>
              <a:rPr lang="en-US" smtClean="0">
                <a:solidFill>
                  <a:srgbClr val="FF0000"/>
                </a:solidFill>
              </a:rPr>
              <a:t>F</a:t>
            </a:r>
            <a:endParaRPr lang="ru-RU" smtClean="0">
              <a:solidFill>
                <a:srgbClr val="FF0000"/>
              </a:solidFill>
            </a:endParaRPr>
          </a:p>
          <a:p>
            <a:endParaRPr lang="ru-RU" smtClean="0"/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 corner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the words ”School subjects’’</a:t>
            </a:r>
          </a:p>
          <a:p>
            <a:pPr lvl="1"/>
            <a:endParaRPr lang="ru-RU" smtClean="0"/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</a:t>
            </a:r>
            <a:r>
              <a:rPr lang="en-US" smtClean="0"/>
              <a:t>orner of Puzzles</a:t>
            </a: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1638" y="2382838"/>
          <a:ext cx="8188325" cy="3657600"/>
        </p:xfrm>
        <a:graphic>
          <a:graphicData uri="http://schemas.openxmlformats.org/drawingml/2006/table">
            <a:tbl>
              <a:tblPr/>
              <a:tblGrid>
                <a:gridCol w="8188036"/>
              </a:tblGrid>
              <a:tr h="3657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68313" y="2420938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</TotalTime>
  <Words>429</Words>
  <Application>Microsoft Office PowerPoint</Application>
  <PresentationFormat>Экран (4:3)</PresentationFormat>
  <Paragraphs>150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Candara</vt:lpstr>
      <vt:lpstr>Arial</vt:lpstr>
      <vt:lpstr>Symbol</vt:lpstr>
      <vt:lpstr>Calibri</vt:lpstr>
      <vt:lpstr>Times New Roman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Why do we study?</vt:lpstr>
      <vt:lpstr>My school.</vt:lpstr>
      <vt:lpstr>Speaker’s corner</vt:lpstr>
      <vt:lpstr>Listening  corner</vt:lpstr>
      <vt:lpstr>Listening corner</vt:lpstr>
      <vt:lpstr>A letter from Mike</vt:lpstr>
      <vt:lpstr>Reading corner</vt:lpstr>
      <vt:lpstr>Reading  corner</vt:lpstr>
      <vt:lpstr>Сorner of Puzzles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study?</dc:title>
  <dc:creator>Лилия</dc:creator>
  <cp:lastModifiedBy>Adel</cp:lastModifiedBy>
  <cp:revision>14</cp:revision>
  <dcterms:created xsi:type="dcterms:W3CDTF">2011-12-24T19:19:39Z</dcterms:created>
  <dcterms:modified xsi:type="dcterms:W3CDTF">2012-03-08T20:05:58Z</dcterms:modified>
</cp:coreProperties>
</file>