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48" r:id="rId2"/>
    <p:sldId id="358" r:id="rId3"/>
    <p:sldId id="360" r:id="rId4"/>
    <p:sldId id="350" r:id="rId5"/>
    <p:sldId id="361" r:id="rId6"/>
    <p:sldId id="351" r:id="rId7"/>
    <p:sldId id="352" r:id="rId8"/>
    <p:sldId id="344" r:id="rId9"/>
    <p:sldId id="355" r:id="rId10"/>
    <p:sldId id="35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495" y="-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40AC-8813-47A9-BEBF-B017D3445DF7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D66AF-97E2-4BB8-87F7-A76F054E2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4E844-D8BA-4A8C-93FC-4FA613B23D0A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B0B7-629E-4B96-8436-2A5C9BFCB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4680F-DF73-482D-A2FB-87E4D3797DDA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660F5-F287-4A35-B2C8-A58855D9C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2A06-0D8E-4103-BA89-E41F31C1EA97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3C170-CED0-4522-8AAC-8A72A74FB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CDB5-6F25-43ED-B11A-4CE067063737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D492-844B-495C-BCBA-FFCED99A2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4749F-1B55-43A8-A818-42FC1BF694AE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17FC2-B6A3-4711-BA97-FFBB74285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7092-14C7-4FE1-9D41-3D8D9609942D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D8B39-4D9B-49A3-83F1-76F5CB5B9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E7916-E631-45AB-A9FE-C39272227D69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FD77C-E749-429D-B16C-80924768C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BB10A-D7A7-43BF-871C-5A0548D2FE66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09BCA-DDEC-42B6-BB36-DEE59F76B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7AE3B-B336-4266-BD3E-7718B08AA0AB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4A801-5818-4922-B806-3468EDCB5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AC969-BD5E-46EE-8E50-B931B70CA381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329A7-A2C5-4A85-9A16-03C669B18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3F0214-D278-4D8A-9C14-D486C3B96D83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D8EC2F-C79D-4821-9F12-B2FAB1039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28625" y="285750"/>
            <a:ext cx="8643938" cy="500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1600" b="1" i="1" dirty="0">
                <a:latin typeface="Arial" pitchFamily="34" charset="0"/>
                <a:cs typeface="Arial" pitchFamily="34" charset="0"/>
              </a:rPr>
              <a:t>Муниципальная целевая программа по безопасности дорожного движения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хема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96975"/>
            <a:ext cx="7510463" cy="47609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38" y="6416675"/>
            <a:ext cx="33480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Центр детского творчества  г. Кодинск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Графика\ПДД\ПДД\ВЕСЕННИЕ КАНИКУЛЫ\P10102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214438"/>
            <a:ext cx="3143250" cy="1857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cxnSp>
        <p:nvCxnSpPr>
          <p:cNvPr id="2" name="Прямая соединительная линия 1"/>
          <p:cNvCxnSpPr/>
          <p:nvPr/>
        </p:nvCxnSpPr>
        <p:spPr>
          <a:xfrm>
            <a:off x="3429000" y="857250"/>
            <a:ext cx="5500688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286125" y="428625"/>
            <a:ext cx="6429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entury Gothic" pitchFamily="34" charset="0"/>
              </a:rPr>
              <a:t>Отряд юных инспекторов дорожного движения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786438" y="928688"/>
            <a:ext cx="3143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FF0000"/>
                </a:solidFill>
                <a:latin typeface="Century Gothic" pitchFamily="34" charset="0"/>
              </a:rPr>
              <a:t>ЮИД</a:t>
            </a:r>
            <a:endParaRPr lang="ru-RU" sz="1600" b="1" i="1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5" name="Рисунок 4" descr="C:\с ноута\Любовь Вячесл\ДО Усовой\рейд ПДД НА ДОРОГЕ  (3 апреля)\DSCF63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13151">
            <a:off x="601663" y="3740150"/>
            <a:ext cx="1673225" cy="22288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Рисунок 6" descr="C:\с ноута\Любовь Вячесл\ДО Усовой\рейд ПДД НА ДОРОГЕ  (3 апреля)\DSCF6414.jp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/>
          <a:stretch>
            <a:fillRect/>
          </a:stretch>
        </p:blipFill>
        <p:spPr bwMode="auto">
          <a:xfrm rot="1085831">
            <a:off x="5753100" y="1550988"/>
            <a:ext cx="2965450" cy="20986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4" name="Рисунок 13" descr="C:\Графика\ПДД\ПДД\ПДД\Фото-ПДД\PICT0307.jpg"/>
          <p:cNvPicPr>
            <a:picLocks noChangeAspect="1" noChangeArrowheads="1"/>
          </p:cNvPicPr>
          <p:nvPr/>
        </p:nvPicPr>
        <p:blipFill>
          <a:blip r:embed="rId5">
            <a:lum bright="10000" contrast="10000"/>
          </a:blip>
          <a:srcRect/>
          <a:stretch>
            <a:fillRect/>
          </a:stretch>
        </p:blipFill>
        <p:spPr bwMode="auto">
          <a:xfrm rot="588186">
            <a:off x="4227513" y="4076700"/>
            <a:ext cx="2755900" cy="20685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7" name="Рисунок 16" descr="C:\Графика\ПДД\ПДД\ПДД в школе №4 (урок для садика)\PICT00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24157">
            <a:off x="841375" y="1604963"/>
            <a:ext cx="2470150" cy="18669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5" name="Рисунок 14" descr="C:\Графика\ПДД\ПДД\Газета\PICT1348.jpg"/>
          <p:cNvPicPr>
            <a:picLocks noChangeAspect="1" noChangeArrowheads="1"/>
          </p:cNvPicPr>
          <p:nvPr/>
        </p:nvPicPr>
        <p:blipFill>
          <a:blip r:embed="rId7">
            <a:lum bright="10000" contrast="10000"/>
          </a:blip>
          <a:srcRect/>
          <a:stretch>
            <a:fillRect/>
          </a:stretch>
        </p:blipFill>
        <p:spPr bwMode="auto">
          <a:xfrm>
            <a:off x="3714750" y="2714625"/>
            <a:ext cx="2309813" cy="17335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2" name="Рисунок 11" descr="C:\с ноута\Любовь Вячесл\ДО Усовой\рейд ПДД НА ДОРОГЕ  (3 апреля)\DSCF638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827437">
            <a:off x="1995488" y="3435350"/>
            <a:ext cx="2024062" cy="26955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8" name="Рисунок 7" descr="C:\с ноута\Любовь Вячесл\ДО Усовой\рейд ПДД НА ДОРОГЕ  (3 апреля)\DSCF637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756646">
            <a:off x="6608763" y="3540125"/>
            <a:ext cx="1952625" cy="25130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714875" y="857250"/>
            <a:ext cx="4143375" cy="158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3000375" y="428625"/>
            <a:ext cx="585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0070C0"/>
                </a:solidFill>
                <a:latin typeface="Century Gothic" pitchFamily="34" charset="0"/>
              </a:rPr>
              <a:t>Всеобуч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5786438" y="928688"/>
            <a:ext cx="3143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FF0000"/>
                </a:solidFill>
                <a:latin typeface="Century Gothic" pitchFamily="34" charset="0"/>
              </a:rPr>
              <a:t>«Грамотный пешеход»</a:t>
            </a:r>
            <a:endParaRPr lang="ru-RU" sz="1600" b="1" i="1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8" name="Рисунок 7" descr="C:\с ноута\Любовь Вячесл\ДО Усовой\ЮИД Грамотный пешеход\ПДД Урок в КСОШ 4\DSCF4973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 rot="1224665">
            <a:off x="5845175" y="1703388"/>
            <a:ext cx="2066925" cy="27527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" name="Рисунок 8" descr="C:\Графика\ПДД\ПДД\ПДД в школе №4 (урок для садика)\PICT0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59049">
            <a:off x="6035675" y="3887788"/>
            <a:ext cx="1857375" cy="24765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" name="Рисунок 9" descr="C:\Графика\ПДД\ПДД\урок по ПДД школа №4\PICT0049.jp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/>
          <a:stretch>
            <a:fillRect/>
          </a:stretch>
        </p:blipFill>
        <p:spPr bwMode="auto">
          <a:xfrm rot="-512241">
            <a:off x="822325" y="1200150"/>
            <a:ext cx="1928813" cy="25717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1" name="Рисунок 10" descr="C:\Графика\ПДД\ПДД\урок по ПДД школа №4\PICT00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37613">
            <a:off x="3254375" y="4333875"/>
            <a:ext cx="2740025" cy="20558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Рисунок 6" descr="C:\с ноута\Любовь Вячесл\ДО Усовой\ЮИД Грамотный пешеход\ПДД Урок в КСОШ 4\DSCF48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24390">
            <a:off x="463550" y="3968750"/>
            <a:ext cx="2643188" cy="1984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Рисунок 5" descr="C:\с ноута\Любовь Вячесл\ДО Усовой\ЮИД Грамотный пешеход\ПДД Урок в КСОШ 4\DSCF4915.JPG"/>
          <p:cNvPicPr>
            <a:picLocks noChangeAspect="1" noChangeArrowheads="1"/>
          </p:cNvPicPr>
          <p:nvPr/>
        </p:nvPicPr>
        <p:blipFill>
          <a:blip r:embed="rId7">
            <a:lum bright="10000" contrast="10000"/>
          </a:blip>
          <a:srcRect/>
          <a:stretch>
            <a:fillRect/>
          </a:stretch>
        </p:blipFill>
        <p:spPr bwMode="auto">
          <a:xfrm>
            <a:off x="2857500" y="1214438"/>
            <a:ext cx="2854325" cy="21431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2" name="Рисунок 11" descr="C:\Графика\ПДД\ПДД\Газета\DSCF524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43400">
            <a:off x="3163888" y="3128963"/>
            <a:ext cx="2214562" cy="16621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714875" y="857250"/>
            <a:ext cx="4143375" cy="158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3000375" y="428625"/>
            <a:ext cx="585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0070C0"/>
                </a:solidFill>
                <a:latin typeface="Century Gothic" pitchFamily="34" charset="0"/>
              </a:rPr>
              <a:t>Всеобуч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5786438" y="928688"/>
            <a:ext cx="3143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FF0000"/>
                </a:solidFill>
                <a:latin typeface="Century Gothic" pitchFamily="34" charset="0"/>
              </a:rPr>
              <a:t>«Велосипедист на дороге»</a:t>
            </a:r>
            <a:endParaRPr lang="ru-RU" sz="1600" b="1" i="1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9" name="Рисунок 8" descr="C:\Графика\ПДД\ПДД\ПДД\Фото-ПДД\Лето-2007\DSC01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14722">
            <a:off x="482600" y="1281113"/>
            <a:ext cx="2952750" cy="22145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1" name="Рисунок 10" descr="C:\Графика\ПДД\ПДД\ПДД\Фото-ПДД\Лето-2007\DSC013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35185">
            <a:off x="2854325" y="4411663"/>
            <a:ext cx="2689225" cy="20177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2" name="Рисунок 11" descr="C:\Графика\Площадка\БК-17 июня\DSCF87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59554">
            <a:off x="3170238" y="1239838"/>
            <a:ext cx="2716212" cy="20415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4" name="Рисунок 13" descr="C:\Графика\Площадка\БК-17 июня\DSCF87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09987">
            <a:off x="6000750" y="1785938"/>
            <a:ext cx="2511425" cy="1885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6" name="Рисунок 15" descr="C:\Графика\Площадка\БК-16 июня\DSCF8681.JPG"/>
          <p:cNvPicPr>
            <a:picLocks noChangeAspect="1" noChangeArrowheads="1"/>
          </p:cNvPicPr>
          <p:nvPr/>
        </p:nvPicPr>
        <p:blipFill>
          <a:blip r:embed="rId6">
            <a:lum bright="10000" contrast="10000"/>
          </a:blip>
          <a:srcRect/>
          <a:stretch>
            <a:fillRect/>
          </a:stretch>
        </p:blipFill>
        <p:spPr bwMode="auto">
          <a:xfrm rot="281479">
            <a:off x="5626100" y="3694113"/>
            <a:ext cx="2833688" cy="21272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7" name="Рисунок 16" descr="C:\Графика\Площадка\БК-16 июня\DSCF86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416328">
            <a:off x="681038" y="3438525"/>
            <a:ext cx="2738437" cy="20558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" name="Рисунок 9" descr="C:\Графика\ПДД\ПДД\ПДД\Фото-ПДД\Лето-2007\DSC01282.jpg"/>
          <p:cNvPicPr>
            <a:picLocks noChangeAspect="1" noChangeArrowheads="1"/>
          </p:cNvPicPr>
          <p:nvPr/>
        </p:nvPicPr>
        <p:blipFill>
          <a:blip r:embed="rId8">
            <a:lum bright="10000" contrast="10000"/>
          </a:blip>
          <a:srcRect/>
          <a:stretch>
            <a:fillRect/>
          </a:stretch>
        </p:blipFill>
        <p:spPr bwMode="auto">
          <a:xfrm rot="-493368">
            <a:off x="3357563" y="3143250"/>
            <a:ext cx="2500312" cy="17859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3286125" y="857250"/>
            <a:ext cx="5572125" cy="158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TextBox 9"/>
          <p:cNvSpPr txBox="1">
            <a:spLocks noChangeArrowheads="1"/>
          </p:cNvSpPr>
          <p:nvPr/>
        </p:nvSpPr>
        <p:spPr bwMode="auto">
          <a:xfrm>
            <a:off x="3143250" y="415925"/>
            <a:ext cx="585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entury Gothic" pitchFamily="34" charset="0"/>
              </a:rPr>
              <a:t>Городской конкурс «Знатоки дорожных правил»</a:t>
            </a:r>
          </a:p>
        </p:txBody>
      </p:sp>
      <p:sp>
        <p:nvSpPr>
          <p:cNvPr id="16387" name="TextBox 13"/>
          <p:cNvSpPr txBox="1">
            <a:spLocks noChangeArrowheads="1"/>
          </p:cNvSpPr>
          <p:nvPr/>
        </p:nvSpPr>
        <p:spPr bwMode="auto">
          <a:xfrm>
            <a:off x="6357938" y="928688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entury Gothic" pitchFamily="34" charset="0"/>
              </a:rPr>
              <a:t>                </a:t>
            </a:r>
            <a:r>
              <a:rPr lang="ru-RU" sz="1600" b="1" i="1">
                <a:solidFill>
                  <a:srgbClr val="FF0000"/>
                </a:solidFill>
                <a:latin typeface="Century Gothic" pitchFamily="34" charset="0"/>
              </a:rPr>
              <a:t>2006 -2011 гг.</a:t>
            </a:r>
          </a:p>
        </p:txBody>
      </p:sp>
      <p:pic>
        <p:nvPicPr>
          <p:cNvPr id="13" name="Рисунок 12" descr="C:\с ноута\Любовь Вячесл\Юбилей\Старшие-2006\1а.jpg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 rot="-818521">
            <a:off x="573088" y="1063625"/>
            <a:ext cx="2071687" cy="26844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5" name="Рисунок 14" descr="C:\с ноута\Любовь Вячесл\Юбилей\Малыши-2007\PICT0099.jpg"/>
          <p:cNvPicPr>
            <a:picLocks noChangeAspect="1" noChangeArrowheads="1"/>
          </p:cNvPicPr>
          <p:nvPr/>
        </p:nvPicPr>
        <p:blipFill>
          <a:blip r:embed="rId3">
            <a:lum bright="20000" contrast="10000"/>
          </a:blip>
          <a:srcRect/>
          <a:stretch>
            <a:fillRect/>
          </a:stretch>
        </p:blipFill>
        <p:spPr bwMode="auto">
          <a:xfrm>
            <a:off x="3357563" y="1071563"/>
            <a:ext cx="2643187" cy="19526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6" name="Рисунок 15" descr="C:\с ноута\Любовь Вячесл\Юбилей\Малыши-2011\PICT1019.JP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/>
          <a:stretch>
            <a:fillRect/>
          </a:stretch>
        </p:blipFill>
        <p:spPr bwMode="auto">
          <a:xfrm rot="1168587">
            <a:off x="6696075" y="1516063"/>
            <a:ext cx="1785938" cy="2336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7" name="Рисунок 26" descr="C:\с ноута\Любовь Вячесл\Юбилей\Малыши-2009\DSCF57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3621">
            <a:off x="2238375" y="2620963"/>
            <a:ext cx="1658938" cy="19510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8" name="Рисунок 17" descr="C:\с ноута\Любовь Вячесл\Юбилей\Старшие-2009\DSCF50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63165">
            <a:off x="828675" y="4106863"/>
            <a:ext cx="1714500" cy="22828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7" name="Рисунок 16" descr="C:\с ноута\Любовь Вячесл\Юбилей\Старшие-2007\PICT0046.jpg"/>
          <p:cNvPicPr>
            <a:picLocks noChangeAspect="1" noChangeArrowheads="1"/>
          </p:cNvPicPr>
          <p:nvPr/>
        </p:nvPicPr>
        <p:blipFill>
          <a:blip r:embed="rId7">
            <a:lum bright="10000"/>
          </a:blip>
          <a:srcRect/>
          <a:stretch>
            <a:fillRect/>
          </a:stretch>
        </p:blipFill>
        <p:spPr bwMode="auto">
          <a:xfrm rot="500716">
            <a:off x="4265613" y="2886075"/>
            <a:ext cx="2500312" cy="18764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6" name="Рисунок 25" descr="D:\пдд\PICT0757.JPG"/>
          <p:cNvPicPr>
            <a:picLocks noChangeAspect="1" noChangeArrowheads="1"/>
          </p:cNvPicPr>
          <p:nvPr/>
        </p:nvPicPr>
        <p:blipFill>
          <a:blip r:embed="rId8">
            <a:lum contrast="10000"/>
          </a:blip>
          <a:srcRect/>
          <a:stretch>
            <a:fillRect/>
          </a:stretch>
        </p:blipFill>
        <p:spPr bwMode="auto">
          <a:xfrm>
            <a:off x="5572125" y="4357688"/>
            <a:ext cx="2776538" cy="2082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" name="Рисунок 19" descr="C:\с ноута\Любовь Вячесл\Мои документы\Документы\Визит\ПДД-2011\2011-2012\Фото-2011\DSC04400.JPG"/>
          <p:cNvPicPr>
            <a:picLocks noChangeAspect="1" noChangeArrowheads="1"/>
          </p:cNvPicPr>
          <p:nvPr/>
        </p:nvPicPr>
        <p:blipFill>
          <a:blip r:embed="rId9">
            <a:lum bright="10000" contrast="10000"/>
          </a:blip>
          <a:srcRect/>
          <a:stretch>
            <a:fillRect/>
          </a:stretch>
        </p:blipFill>
        <p:spPr bwMode="auto">
          <a:xfrm rot="-510106">
            <a:off x="2776538" y="4460875"/>
            <a:ext cx="2500312" cy="19986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с ноута\Любовь Вячесл\Юбилей\Колесо-2006\PICT0061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 rot="916972">
            <a:off x="595313" y="2894013"/>
            <a:ext cx="2333625" cy="32051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929063" y="857250"/>
            <a:ext cx="485775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3814763" y="415925"/>
            <a:ext cx="5043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entury Gothic" pitchFamily="34" charset="0"/>
              </a:rPr>
              <a:t>Городской конкурс «Безопасное колесо»</a:t>
            </a:r>
          </a:p>
        </p:txBody>
      </p:sp>
      <p:sp>
        <p:nvSpPr>
          <p:cNvPr id="17412" name="TextBox 13"/>
          <p:cNvSpPr txBox="1">
            <a:spLocks noChangeArrowheads="1"/>
          </p:cNvSpPr>
          <p:nvPr/>
        </p:nvSpPr>
        <p:spPr bwMode="auto">
          <a:xfrm>
            <a:off x="6357938" y="928688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entury Gothic" pitchFamily="34" charset="0"/>
              </a:rPr>
              <a:t>                </a:t>
            </a:r>
            <a:r>
              <a:rPr lang="ru-RU" sz="1600" b="1" i="1">
                <a:solidFill>
                  <a:srgbClr val="FF0000"/>
                </a:solidFill>
                <a:latin typeface="Century Gothic" pitchFamily="34" charset="0"/>
              </a:rPr>
              <a:t>2006 -2011 гг.</a:t>
            </a:r>
          </a:p>
        </p:txBody>
      </p:sp>
      <p:pic>
        <p:nvPicPr>
          <p:cNvPr id="20" name="Рисунок 19" descr="C:\с ноута\Любовь Вячесл\Юбилей\Колесо-2010\DSCF8505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214688" y="1143000"/>
            <a:ext cx="2857500" cy="21431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2" name="Рисунок 21" descr="C:\с ноута\Любовь Вячесл\Юбилей\Колесо-2007\PICT00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92688">
            <a:off x="2770188" y="4365625"/>
            <a:ext cx="2914650" cy="20653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5" name="Рисунок 24" descr="C:\с ноута\Любовь Вячесл\Юбилей\Колесо-2007\PICT0018.jpg"/>
          <p:cNvPicPr>
            <a:picLocks noChangeAspect="1" noChangeArrowheads="1"/>
          </p:cNvPicPr>
          <p:nvPr/>
        </p:nvPicPr>
        <p:blipFill>
          <a:blip r:embed="rId5">
            <a:lum bright="10000" contrast="10000"/>
          </a:blip>
          <a:srcRect/>
          <a:stretch>
            <a:fillRect/>
          </a:stretch>
        </p:blipFill>
        <p:spPr bwMode="auto">
          <a:xfrm rot="544159">
            <a:off x="5926138" y="4267200"/>
            <a:ext cx="2643187" cy="19827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3" name="Рисунок 22" descr="C:\с ноута\Любовь Вячесл\Юбилей\Колесо-2008\DSCF39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96181">
            <a:off x="6535738" y="1611313"/>
            <a:ext cx="2041525" cy="27590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7417" name="Рисунок 10" descr="C:\с ноута\Любовь Вячесл\Мои документы\Документы\Визит\ПДД-2011\2011-2012\Фото-колесо\IMG_7958.JPG"/>
          <p:cNvPicPr>
            <a:picLocks noChangeAspect="1" noChangeArrowheads="1"/>
          </p:cNvPicPr>
          <p:nvPr/>
        </p:nvPicPr>
        <p:blipFill>
          <a:blip r:embed="rId7">
            <a:lum bright="10000" contrast="10000"/>
          </a:blip>
          <a:srcRect/>
          <a:stretch>
            <a:fillRect/>
          </a:stretch>
        </p:blipFill>
        <p:spPr bwMode="auto">
          <a:xfrm rot="-975238">
            <a:off x="625475" y="990600"/>
            <a:ext cx="2038350" cy="2717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" name="Рисунок 23" descr="C:\с ноута\Любовь Вячесл\Юбилей\Колесо-2009\DSCF688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884952">
            <a:off x="1938338" y="2703513"/>
            <a:ext cx="2357437" cy="15001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2" name="Рисунок 11" descr="C:\с ноута\Любовь Вячесл\Мои документы\Документы\Визит\ПДД-2011\2011-2012\Фото-колесо\IMG_795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45499">
            <a:off x="4098925" y="3100388"/>
            <a:ext cx="2462213" cy="18478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714875" y="857250"/>
            <a:ext cx="4143375" cy="158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4643438" y="428625"/>
            <a:ext cx="585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entury Gothic" pitchFamily="34" charset="0"/>
              </a:rPr>
              <a:t>Муниципальный конкурс  плакатов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6286500" y="928688"/>
            <a:ext cx="3143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FF0000"/>
                </a:solidFill>
                <a:latin typeface="Century Gothic" pitchFamily="34" charset="0"/>
              </a:rPr>
              <a:t>«Новый дорожный знак»</a:t>
            </a:r>
            <a:endParaRPr lang="ru-RU" sz="1600" b="1" i="1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7" name="Рисунок 6" descr="C:\с ноута\Любовь Вячесл\Юбилей\Рисунки\PICT0005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2846388"/>
            <a:ext cx="4870450" cy="3694112"/>
          </a:xfrm>
          <a:prstGeom prst="rect">
            <a:avLst/>
          </a:prstGeom>
          <a:noFill/>
        </p:spPr>
      </p:pic>
      <p:pic>
        <p:nvPicPr>
          <p:cNvPr id="6" name="Рисунок 5" descr="C:\с ноута\Любовь Вячесл\Юбилей\Рисунки\PICT0004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974725"/>
            <a:ext cx="5084763" cy="3768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4714875" y="857250"/>
            <a:ext cx="4143375" cy="158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4643438" y="428625"/>
            <a:ext cx="585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entury Gothic" pitchFamily="34" charset="0"/>
              </a:rPr>
              <a:t>Муниципальный конкурс  рисунков</a:t>
            </a:r>
          </a:p>
        </p:txBody>
      </p:sp>
      <p:sp>
        <p:nvSpPr>
          <p:cNvPr id="19459" name="TextBox 9"/>
          <p:cNvSpPr txBox="1">
            <a:spLocks noChangeArrowheads="1"/>
          </p:cNvSpPr>
          <p:nvPr/>
        </p:nvSpPr>
        <p:spPr bwMode="auto">
          <a:xfrm>
            <a:off x="4857750" y="928688"/>
            <a:ext cx="4000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Century Gothic" pitchFamily="34" charset="0"/>
              </a:rPr>
              <a:t>«Пусть горит зелёный свет 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Century Gothic" pitchFamily="34" charset="0"/>
              </a:rPr>
              <a:t>на твоей дороге»</a:t>
            </a:r>
            <a:endParaRPr lang="ru-RU" sz="1600" b="1" i="1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7" name="Рисунок 6" descr="C:\Documents and Settings\direk\Local Settings\Temporary Internet Files\Content.Word\4е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7763" y="1457325"/>
            <a:ext cx="3687762" cy="2627313"/>
          </a:xfrm>
          <a:prstGeom prst="rect">
            <a:avLst/>
          </a:prstGeom>
          <a:noFill/>
        </p:spPr>
      </p:pic>
      <p:pic>
        <p:nvPicPr>
          <p:cNvPr id="13" name="Рисунок 12" descr="C:\Documents and Settings\direk\Local Settings\Temporary Internet Files\Content.Word\098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390525"/>
            <a:ext cx="3157537" cy="2790825"/>
          </a:xfrm>
          <a:prstGeom prst="rect">
            <a:avLst/>
          </a:prstGeom>
          <a:noFill/>
        </p:spPr>
      </p:pic>
      <p:pic>
        <p:nvPicPr>
          <p:cNvPr id="14" name="Рисунок 13" descr="C:\Documents and Settings\direk\Local Settings\Temporary Internet Files\Content.Word\5в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25" y="4102100"/>
            <a:ext cx="3481388" cy="2506663"/>
          </a:xfrm>
          <a:prstGeom prst="rect">
            <a:avLst/>
          </a:prstGeom>
          <a:noFill/>
        </p:spPr>
      </p:pic>
      <p:pic>
        <p:nvPicPr>
          <p:cNvPr id="15" name="Рисунок 14" descr="C:\Documents and Settings\direk\Local Settings\Temporary Internet Files\Content.Word\1 место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238" y="3255963"/>
            <a:ext cx="2847975" cy="3254375"/>
          </a:xfrm>
          <a:prstGeom prst="rect">
            <a:avLst/>
          </a:prstGeom>
          <a:noFill/>
        </p:spPr>
      </p:pic>
      <p:pic>
        <p:nvPicPr>
          <p:cNvPr id="16" name="Рисунок 15" descr="C:\Documents and Settings\direk\Local Settings\Temporary Internet Files\Content.Word\у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8100" y="3822700"/>
            <a:ext cx="2646363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714875" y="857250"/>
            <a:ext cx="4143375" cy="158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4643438" y="428625"/>
            <a:ext cx="585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entury Gothic" pitchFamily="34" charset="0"/>
              </a:rPr>
              <a:t>Муниципальный конкурс  слоганов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786313" y="928688"/>
            <a:ext cx="414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Century Gothic" pitchFamily="34" charset="0"/>
              </a:rPr>
              <a:t>«Кто знает правила движения, тот достоин уважения!»</a:t>
            </a:r>
            <a:endParaRPr lang="ru-RU" sz="1600" b="1" i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" y="1428750"/>
            <a:ext cx="3571875" cy="785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Кто едет плохо за рулём,</a:t>
            </a:r>
          </a:p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 ГАИ расплатится рублём!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7125" y="2122488"/>
            <a:ext cx="3656013" cy="785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 дороге яма – это драма!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3725" y="3286125"/>
            <a:ext cx="3613150" cy="785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Машины – не игрушки,</a:t>
            </a:r>
          </a:p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Помоги перейти старушке!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88" y="4286250"/>
            <a:ext cx="3665537" cy="785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Помни о детях водитель,</a:t>
            </a:r>
          </a:p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Ты ведь тоже родитель!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4200" y="5199063"/>
            <a:ext cx="3638550" cy="785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Пешеход, будь бдителен,</a:t>
            </a:r>
          </a:p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Береги водителя!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4714875" y="854075"/>
            <a:ext cx="4200525" cy="3175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4643438" y="428625"/>
            <a:ext cx="585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entury Gothic" pitchFamily="34" charset="0"/>
              </a:rPr>
              <a:t>Муниципальный конкурс  частушек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786313" y="928688"/>
            <a:ext cx="4071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Century Gothic" pitchFamily="34" charset="0"/>
              </a:rPr>
              <a:t>«Загорелся красный свет – тут машинам ходу нет!»</a:t>
            </a:r>
            <a:endParaRPr lang="ru-RU" sz="1600" b="1" i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1428750"/>
            <a:ext cx="3357563" cy="1357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Пропоём мы вам частушки</a:t>
            </a:r>
          </a:p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 дела дорожные.</a:t>
            </a:r>
          </a:p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Если в путь вы соберётесь,</a:t>
            </a:r>
          </a:p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Будьте осторожнее!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738" y="3159125"/>
            <a:ext cx="3379787" cy="1357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Главная мечта шофёра</a:t>
            </a:r>
          </a:p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Ровная дорога,</a:t>
            </a:r>
          </a:p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А от Имбинска до Братска –</a:t>
            </a:r>
          </a:p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Мука и тревога.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8488" y="4843463"/>
            <a:ext cx="3363912" cy="1357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Нужно правила все знать,</a:t>
            </a:r>
          </a:p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Никогда не нарушать.</a:t>
            </a:r>
          </a:p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Если будет так  везде,</a:t>
            </a:r>
          </a:p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То не будет ДТП!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25" y="2214563"/>
            <a:ext cx="3411538" cy="1357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Я спокойно перешёл</a:t>
            </a:r>
          </a:p>
          <a:p>
            <a:pPr marL="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По проезжей части.</a:t>
            </a:r>
          </a:p>
          <a:p>
            <a:pPr marL="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Светофор переключить</a:t>
            </a:r>
          </a:p>
          <a:p>
            <a:pPr marL="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Не в шофёрской власти!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625" y="4143375"/>
            <a:ext cx="3429000" cy="1357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Папа велик мне купил,</a:t>
            </a:r>
          </a:p>
          <a:p>
            <a:pPr marL="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Покататься я решил.</a:t>
            </a:r>
          </a:p>
          <a:p>
            <a:pPr marL="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По дороге покатился,</a:t>
            </a:r>
          </a:p>
          <a:p>
            <a:pPr marL="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В лесовоз чуть не влепился!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1594</TotalTime>
  <Words>178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Century Gothic</vt:lpstr>
      <vt:lpstr>Arial</vt:lpstr>
      <vt:lpstr>Wingdings 2</vt:lpstr>
      <vt:lpstr>Wingdings</vt:lpstr>
      <vt:lpstr>Wingdings 3</vt:lpstr>
      <vt:lpstr>Calibri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цдт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цдт</dc:creator>
  <cp:lastModifiedBy>Adel</cp:lastModifiedBy>
  <cp:revision>182</cp:revision>
  <dcterms:created xsi:type="dcterms:W3CDTF">2011-09-21T08:10:09Z</dcterms:created>
  <dcterms:modified xsi:type="dcterms:W3CDTF">2012-03-11T22:50:47Z</dcterms:modified>
</cp:coreProperties>
</file>