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3"/>
  </p:notesMasterIdLst>
  <p:sldIdLst>
    <p:sldId id="256" r:id="rId2"/>
    <p:sldId id="257" r:id="rId3"/>
    <p:sldId id="258" r:id="rId4"/>
    <p:sldId id="259" r:id="rId5"/>
    <p:sldId id="263" r:id="rId6"/>
    <p:sldId id="262" r:id="rId7"/>
    <p:sldId id="264" r:id="rId8"/>
    <p:sldId id="260" r:id="rId9"/>
    <p:sldId id="261" r:id="rId10"/>
    <p:sldId id="266" r:id="rId11"/>
    <p:sldId id="265"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7" d="100"/>
          <a:sy n="127" d="100"/>
        </p:scale>
        <p:origin x="-117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B00658F-2B40-40F0-A83C-08635F875DC0}" type="datetimeFigureOut">
              <a:rPr lang="ru-RU" smtClean="0"/>
              <a:pPr/>
              <a:t>19.02.2012</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4F3774-1A27-4093-B18C-A36E752EBA6F}"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0A4F3774-1A27-4093-B18C-A36E752EBA6F}" type="slidenum">
              <a:rPr lang="ru-RU" smtClean="0"/>
              <a:pPr/>
              <a:t>9</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8" name="Дата 27"/>
          <p:cNvSpPr>
            <a:spLocks noGrp="1"/>
          </p:cNvSpPr>
          <p:nvPr>
            <p:ph type="dt" sz="half" idx="10"/>
          </p:nvPr>
        </p:nvSpPr>
        <p:spPr/>
        <p:txBody>
          <a:bodyPr/>
          <a:lstStyle>
            <a:extLst/>
          </a:lstStyle>
          <a:p>
            <a:fld id="{3ED15A49-03F8-4C57-BDDD-8072EF8539C6}" type="datetimeFigureOut">
              <a:rPr lang="ru-RU" smtClean="0"/>
              <a:pPr/>
              <a:t>19.02.2012</a:t>
            </a:fld>
            <a:endParaRPr lang="ru-RU"/>
          </a:p>
        </p:txBody>
      </p:sp>
      <p:sp>
        <p:nvSpPr>
          <p:cNvPr id="17" name="Нижний колонтитул 16"/>
          <p:cNvSpPr>
            <a:spLocks noGrp="1"/>
          </p:cNvSpPr>
          <p:nvPr>
            <p:ph type="ftr" sz="quarter" idx="11"/>
          </p:nvPr>
        </p:nvSpPr>
        <p:spPr/>
        <p:txBody>
          <a:bodyPr/>
          <a:lstStyle>
            <a:extLst/>
          </a:lstStyle>
          <a:p>
            <a:endParaRPr lang="ru-RU"/>
          </a:p>
        </p:txBody>
      </p:sp>
      <p:sp>
        <p:nvSpPr>
          <p:cNvPr id="29" name="Номер слайда 28"/>
          <p:cNvSpPr>
            <a:spLocks noGrp="1"/>
          </p:cNvSpPr>
          <p:nvPr>
            <p:ph type="sldNum" sz="quarter" idx="12"/>
          </p:nvPr>
        </p:nvSpPr>
        <p:spPr/>
        <p:txBody>
          <a:bodyPr/>
          <a:lstStyle>
            <a:extLst/>
          </a:lstStyle>
          <a:p>
            <a:fld id="{899B72DB-E453-4361-ABFB-D1FD5EFBF65D}" type="slidenum">
              <a:rPr lang="ru-RU" smtClean="0"/>
              <a:pPr/>
              <a:t>‹#›</a:t>
            </a:fld>
            <a:endParaRPr lang="ru-RU"/>
          </a:p>
        </p:txBody>
      </p:sp>
      <p:sp>
        <p:nvSpPr>
          <p:cNvPr id="32" name="Прямоугольник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Прямоугольник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Прямоугольник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Прямоугольник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Прямоугольник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Заголовок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56" name="Прямоугольник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Прямоугольник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Прямоугольник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Прямоугольник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3ED15A49-03F8-4C57-BDDD-8072EF8539C6}" type="datetimeFigureOut">
              <a:rPr lang="ru-RU" smtClean="0"/>
              <a:pPr/>
              <a:t>19.02.2012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899B72DB-E453-4361-ABFB-D1FD5EFBF65D}"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981200" cy="5851525"/>
          </a:xfrm>
        </p:spPr>
        <p:txBody>
          <a:bodyPr vert="eaVert" anchor="ct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609600" y="274639"/>
            <a:ext cx="58674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3ED15A49-03F8-4C57-BDDD-8072EF8539C6}" type="datetimeFigureOut">
              <a:rPr lang="ru-RU" smtClean="0"/>
              <a:pPr/>
              <a:t>19.02.2012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899B72DB-E453-4361-ABFB-D1FD5EFBF65D}"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3ED15A49-03F8-4C57-BDDD-8072EF8539C6}" type="datetimeFigureOut">
              <a:rPr lang="ru-RU" smtClean="0"/>
              <a:pPr/>
              <a:t>19.02.2012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899B72DB-E453-4361-ABFB-D1FD5EFBF65D}"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14" name="Полилиния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Полилиния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Полилиния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Полилиния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Полилиния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Полилиния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Полилиния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Полилиния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Полилиния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Полилиния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Полилиния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Полилиния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Полилиния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Полилиния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Полилиния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Текст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3ED15A49-03F8-4C57-BDDD-8072EF8539C6}" type="datetimeFigureOut">
              <a:rPr lang="ru-RU" smtClean="0"/>
              <a:pPr/>
              <a:t>19.02.2012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899B72DB-E453-4361-ABFB-D1FD5EFBF65D}" type="slidenum">
              <a:rPr lang="ru-RU" smtClean="0"/>
              <a:pPr/>
              <a:t>‹#›</a:t>
            </a:fld>
            <a:endParaRPr lang="ru-RU"/>
          </a:p>
        </p:txBody>
      </p:sp>
      <p:sp>
        <p:nvSpPr>
          <p:cNvPr id="7" name="Прямоугольник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ru-RU" smtClean="0"/>
              <a:t>Образец заголовка</a:t>
            </a:r>
            <a:endParaRPr kumimoji="0" lang="en-US"/>
          </a:p>
        </p:txBody>
      </p:sp>
      <p:sp>
        <p:nvSpPr>
          <p:cNvPr id="8" name="Прямоугольник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Прямоугольник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Прямоугольник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Прямоугольник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2064"/>
            <a:ext cx="8229600" cy="9144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3ED15A49-03F8-4C57-BDDD-8072EF8539C6}" type="datetimeFigureOut">
              <a:rPr lang="ru-RU" smtClean="0"/>
              <a:pPr/>
              <a:t>19.02.2012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899B72DB-E453-4361-ABFB-D1FD5EFBF65D}"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5" name="Прямоугольник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504824" y="512064"/>
            <a:ext cx="7772400" cy="914400"/>
          </a:xfrm>
        </p:spPr>
        <p:txBody>
          <a:bodyPr anchor="t"/>
          <a:lstStyle>
            <a:lvl1pPr>
              <a:defRPr sz="400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3ED15A49-03F8-4C57-BDDD-8072EF8539C6}" type="datetimeFigureOut">
              <a:rPr lang="ru-RU" smtClean="0"/>
              <a:pPr/>
              <a:t>19.02.2012</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899B72DB-E453-4361-ABFB-D1FD5EFBF65D}" type="slidenum">
              <a:rPr lang="ru-RU" smtClean="0"/>
              <a:pPr/>
              <a:t>‹#›</a:t>
            </a:fld>
            <a:endParaRPr lang="ru-RU"/>
          </a:p>
        </p:txBody>
      </p:sp>
      <p:sp>
        <p:nvSpPr>
          <p:cNvPr id="16" name="Прямоугольник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Прямоугольник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Прямоугольник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Прямоугольник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Прямоугольник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Прямоугольник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Прямоугольник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Прямоугольник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Прямоугольник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512064"/>
            <a:ext cx="7772400" cy="914400"/>
          </a:xfrm>
        </p:spPr>
        <p:txBody>
          <a:bodyPr/>
          <a:lstStyle>
            <a:lvl1pPr>
              <a:defRPr sz="4000" cap="none" baseline="0"/>
            </a:lvl1pPr>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3ED15A49-03F8-4C57-BDDD-8072EF8539C6}" type="datetimeFigureOut">
              <a:rPr lang="ru-RU" smtClean="0"/>
              <a:pPr/>
              <a:t>19.02.2012</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899B72DB-E453-4361-ABFB-D1FD5EFBF65D}"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3ED15A49-03F8-4C57-BDDD-8072EF8539C6}" type="datetimeFigureOut">
              <a:rPr lang="ru-RU" smtClean="0"/>
              <a:pPr/>
              <a:t>19.02.2012</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899B72DB-E453-4361-ABFB-D1FD5EFBF65D}"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273050"/>
            <a:ext cx="8229600" cy="1162050"/>
          </a:xfrm>
        </p:spPr>
        <p:txBody>
          <a:bodyPr anchor="ctr"/>
          <a:lstStyle>
            <a:lvl1pPr algn="l">
              <a:buNone/>
              <a:defRPr sz="3600" b="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3ED15A49-03F8-4C57-BDDD-8072EF8539C6}" type="datetimeFigureOut">
              <a:rPr lang="ru-RU" smtClean="0"/>
              <a:pPr/>
              <a:t>19.02.2012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899B72DB-E453-4361-ABFB-D1FD5EFBF65D}"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8" name="Прямоугольник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Прямая соединительная линия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Группа 9"/>
          <p:cNvGrpSpPr/>
          <p:nvPr/>
        </p:nvGrpSpPr>
        <p:grpSpPr>
          <a:xfrm rot="5400000">
            <a:off x="8514581" y="1219200"/>
            <a:ext cx="132763" cy="128466"/>
            <a:chOff x="6668087" y="1297746"/>
            <a:chExt cx="161840" cy="156602"/>
          </a:xfrm>
        </p:grpSpPr>
        <p:cxnSp>
          <p:nvCxnSpPr>
            <p:cNvPr id="15" name="Прямая соединительная линия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Прямая соединительная линия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Прямая соединительная линия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Заголовок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ru-RU" smtClean="0"/>
              <a:t>Образец заголовка</a:t>
            </a:r>
            <a:endParaRPr kumimoji="0" lang="en-US"/>
          </a:p>
        </p:txBody>
      </p:sp>
      <p:sp>
        <p:nvSpPr>
          <p:cNvPr id="3" name="Рисунок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ru-RU" smtClean="0"/>
              <a:t>Вставка рисунка</a:t>
            </a:r>
            <a:endParaRPr kumimoji="0" lang="en-US"/>
          </a:p>
        </p:txBody>
      </p:sp>
      <p:sp>
        <p:nvSpPr>
          <p:cNvPr id="4" name="Текст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grpSp>
        <p:nvGrpSpPr>
          <p:cNvPr id="14" name="Группа 13"/>
          <p:cNvGrpSpPr/>
          <p:nvPr/>
        </p:nvGrpSpPr>
        <p:grpSpPr>
          <a:xfrm rot="5400000">
            <a:off x="8666981" y="1371600"/>
            <a:ext cx="132763" cy="128466"/>
            <a:chOff x="6668087" y="1297746"/>
            <a:chExt cx="161840" cy="156602"/>
          </a:xfrm>
        </p:grpSpPr>
        <p:cxnSp>
          <p:nvCxnSpPr>
            <p:cNvPr id="11" name="Прямая соединительная линия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Прямая соединительная линия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Прямая соединительная линия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Группа 17"/>
          <p:cNvGrpSpPr/>
          <p:nvPr/>
        </p:nvGrpSpPr>
        <p:grpSpPr>
          <a:xfrm rot="5400000">
            <a:off x="8320088" y="1474763"/>
            <a:ext cx="132763" cy="128466"/>
            <a:chOff x="6668087" y="1297746"/>
            <a:chExt cx="161840" cy="156602"/>
          </a:xfrm>
        </p:grpSpPr>
        <p:cxnSp>
          <p:nvCxnSpPr>
            <p:cNvPr id="19" name="Прямая соединительная линия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Прямая соединительная линия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Прямая соединительная линия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Дата 4"/>
          <p:cNvSpPr>
            <a:spLocks noGrp="1"/>
          </p:cNvSpPr>
          <p:nvPr>
            <p:ph type="dt" sz="half" idx="10"/>
          </p:nvPr>
        </p:nvSpPr>
        <p:spPr>
          <a:xfrm>
            <a:off x="6477000" y="55499"/>
            <a:ext cx="2133600" cy="365125"/>
          </a:xfrm>
        </p:spPr>
        <p:txBody>
          <a:bodyPr/>
          <a:lstStyle>
            <a:extLst/>
          </a:lstStyle>
          <a:p>
            <a:fld id="{3ED15A49-03F8-4C57-BDDD-8072EF8539C6}" type="datetimeFigureOut">
              <a:rPr lang="ru-RU" smtClean="0"/>
              <a:pPr/>
              <a:t>19.02.2012</a:t>
            </a:fld>
            <a:endParaRPr lang="ru-RU"/>
          </a:p>
        </p:txBody>
      </p:sp>
      <p:sp>
        <p:nvSpPr>
          <p:cNvPr id="6" name="Нижний колонтитул 5"/>
          <p:cNvSpPr>
            <a:spLocks noGrp="1"/>
          </p:cNvSpPr>
          <p:nvPr>
            <p:ph type="ftr" sz="quarter" idx="11"/>
          </p:nvPr>
        </p:nvSpPr>
        <p:spPr>
          <a:xfrm>
            <a:off x="914400" y="55499"/>
            <a:ext cx="5562600" cy="365125"/>
          </a:xfrm>
        </p:spPr>
        <p:txBody>
          <a:bodyPr/>
          <a:lstStyle>
            <a:extLst/>
          </a:lstStyle>
          <a:p>
            <a:endParaRPr lang="ru-RU"/>
          </a:p>
        </p:txBody>
      </p:sp>
      <p:sp>
        <p:nvSpPr>
          <p:cNvPr id="7" name="Номер слайда 6"/>
          <p:cNvSpPr>
            <a:spLocks noGrp="1"/>
          </p:cNvSpPr>
          <p:nvPr>
            <p:ph type="sldNum" sz="quarter" idx="12"/>
          </p:nvPr>
        </p:nvSpPr>
        <p:spPr>
          <a:xfrm>
            <a:off x="8610600" y="55499"/>
            <a:ext cx="457200" cy="365125"/>
          </a:xfrm>
        </p:spPr>
        <p:txBody>
          <a:bodyPr/>
          <a:lstStyle>
            <a:extLst/>
          </a:lstStyle>
          <a:p>
            <a:fld id="{899B72DB-E453-4361-ABFB-D1FD5EFBF65D}"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Прямоугольник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Прямоугольник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оугольник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Прямоугольник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Прямоугольник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Прямоугольник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Прямоугольник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Прямоугольник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Заголовок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ru-RU" smtClean="0"/>
              <a:t>Образец заголовка</a:t>
            </a:r>
            <a:endParaRPr kumimoji="0" lang="en-US"/>
          </a:p>
        </p:txBody>
      </p:sp>
      <p:sp>
        <p:nvSpPr>
          <p:cNvPr id="13" name="Текст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3ED15A49-03F8-4C57-BDDD-8072EF8539C6}" type="datetimeFigureOut">
              <a:rPr lang="ru-RU" smtClean="0"/>
              <a:pPr/>
              <a:t>19.02.2012</a:t>
            </a:fld>
            <a:endParaRPr lang="ru-RU"/>
          </a:p>
        </p:txBody>
      </p:sp>
      <p:sp>
        <p:nvSpPr>
          <p:cNvPr id="3" name="Нижний колонтитул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ru-RU"/>
          </a:p>
        </p:txBody>
      </p:sp>
      <p:sp>
        <p:nvSpPr>
          <p:cNvPr id="23" name="Номер слайда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899B72DB-E453-4361-ABFB-D1FD5EFBF65D}"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0.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42910" y="428604"/>
            <a:ext cx="7772400" cy="1470025"/>
          </a:xfrm>
        </p:spPr>
        <p:txBody>
          <a:bodyPr>
            <a:normAutofit fontScale="90000"/>
          </a:bodyPr>
          <a:lstStyle/>
          <a:p>
            <a:r>
              <a:rPr lang="en-US" b="1" i="1" dirty="0">
                <a:solidFill>
                  <a:srgbClr val="FFFF00"/>
                </a:solidFill>
                <a:latin typeface="Times New Roman" pitchFamily="18" charset="0"/>
                <a:ea typeface="Arial Unicode MS" pitchFamily="34" charset="-128"/>
                <a:cs typeface="Times New Roman" pitchFamily="18" charset="0"/>
              </a:rPr>
              <a:t>People speak English all over the world.</a:t>
            </a:r>
            <a:r>
              <a:rPr lang="ru-RU" dirty="0"/>
              <a:t/>
            </a:r>
            <a:br>
              <a:rPr lang="ru-RU" dirty="0"/>
            </a:br>
            <a:endParaRPr lang="ru-RU" dirty="0"/>
          </a:p>
        </p:txBody>
      </p:sp>
      <p:sp>
        <p:nvSpPr>
          <p:cNvPr id="3" name="Подзаголовок 2"/>
          <p:cNvSpPr>
            <a:spLocks noGrp="1"/>
          </p:cNvSpPr>
          <p:nvPr>
            <p:ph type="subTitle" idx="1"/>
          </p:nvPr>
        </p:nvSpPr>
        <p:spPr>
          <a:xfrm>
            <a:off x="714348" y="2143116"/>
            <a:ext cx="7500990" cy="2928958"/>
          </a:xfrm>
        </p:spPr>
        <p:txBody>
          <a:bodyPr>
            <a:normAutofit/>
          </a:bodyPr>
          <a:lstStyle/>
          <a:p>
            <a:r>
              <a:rPr lang="ru-RU" dirty="0">
                <a:solidFill>
                  <a:srgbClr val="FF0000"/>
                </a:solidFill>
              </a:rPr>
              <a:t>Цели урока: </a:t>
            </a:r>
          </a:p>
          <a:p>
            <a:r>
              <a:rPr lang="ru-RU" dirty="0">
                <a:solidFill>
                  <a:srgbClr val="FF0000"/>
                </a:solidFill>
              </a:rPr>
              <a:t>1)Закрепление страноведческого материала по теме « Страны. Национальность. Языки».</a:t>
            </a:r>
          </a:p>
          <a:p>
            <a:r>
              <a:rPr lang="ru-RU" dirty="0">
                <a:solidFill>
                  <a:srgbClr val="FF0000"/>
                </a:solidFill>
              </a:rPr>
              <a:t>2) Тренировка навыков </a:t>
            </a:r>
            <a:r>
              <a:rPr lang="ru-RU" dirty="0" err="1">
                <a:solidFill>
                  <a:srgbClr val="FF0000"/>
                </a:solidFill>
              </a:rPr>
              <a:t>аудирования</a:t>
            </a:r>
            <a:r>
              <a:rPr lang="ru-RU" dirty="0">
                <a:solidFill>
                  <a:srgbClr val="FF0000"/>
                </a:solidFill>
              </a:rPr>
              <a:t> и чтения.</a:t>
            </a:r>
          </a:p>
          <a:p>
            <a:r>
              <a:rPr lang="ru-RU" dirty="0">
                <a:solidFill>
                  <a:srgbClr val="FF0000"/>
                </a:solidFill>
              </a:rPr>
              <a:t>3) Совершенствование навыков диалогической речи.</a:t>
            </a:r>
          </a:p>
          <a:p>
            <a:r>
              <a:rPr lang="ru-RU" dirty="0">
                <a:solidFill>
                  <a:srgbClr val="FF0000"/>
                </a:solidFill>
              </a:rPr>
              <a:t>4) </a:t>
            </a:r>
            <a:r>
              <a:rPr lang="ru-RU" dirty="0" smtClean="0">
                <a:solidFill>
                  <a:srgbClr val="FF0000"/>
                </a:solidFill>
              </a:rPr>
              <a:t>Воспитание любви к стране изучаемого языка,  в том числе к своей Республике и  Родине.</a:t>
            </a:r>
          </a:p>
          <a:p>
            <a:endParaRPr lang="en-US" dirty="0" smtClean="0">
              <a:solidFill>
                <a:srgbClr val="FF0000"/>
              </a:solidFill>
            </a:endParaRPr>
          </a:p>
          <a:p>
            <a:endParaRPr lang="ru-RU" dirty="0"/>
          </a:p>
          <a:p>
            <a:endParaRPr lang="ru-RU" dirty="0"/>
          </a:p>
        </p:txBody>
      </p:sp>
      <p:pic>
        <p:nvPicPr>
          <p:cNvPr id="7171" name="Picture 3"/>
          <p:cNvPicPr>
            <a:picLocks noChangeAspect="1" noChangeArrowheads="1"/>
          </p:cNvPicPr>
          <p:nvPr/>
        </p:nvPicPr>
        <p:blipFill>
          <a:blip r:embed="rId2" cstate="email"/>
          <a:srcRect/>
          <a:stretch>
            <a:fillRect/>
          </a:stretch>
        </p:blipFill>
        <p:spPr bwMode="auto">
          <a:xfrm>
            <a:off x="642910" y="4643446"/>
            <a:ext cx="1214446" cy="809630"/>
          </a:xfrm>
          <a:prstGeom prst="rect">
            <a:avLst/>
          </a:prstGeom>
          <a:noFill/>
          <a:ln w="9525">
            <a:noFill/>
            <a:miter lim="800000"/>
            <a:headEnd/>
            <a:tailEnd/>
          </a:ln>
          <a:effectLst/>
        </p:spPr>
      </p:pic>
      <p:pic>
        <p:nvPicPr>
          <p:cNvPr id="7172" name="Picture 4"/>
          <p:cNvPicPr>
            <a:picLocks noChangeAspect="1" noChangeArrowheads="1"/>
          </p:cNvPicPr>
          <p:nvPr/>
        </p:nvPicPr>
        <p:blipFill>
          <a:blip r:embed="rId3" cstate="email"/>
          <a:srcRect/>
          <a:stretch>
            <a:fillRect/>
          </a:stretch>
        </p:blipFill>
        <p:spPr bwMode="auto">
          <a:xfrm flipV="1">
            <a:off x="1357290" y="5857892"/>
            <a:ext cx="1143008" cy="762005"/>
          </a:xfrm>
          <a:prstGeom prst="rect">
            <a:avLst/>
          </a:prstGeom>
          <a:noFill/>
          <a:ln w="9525">
            <a:noFill/>
            <a:miter lim="800000"/>
            <a:headEnd/>
            <a:tailEnd/>
          </a:ln>
          <a:effectLst/>
        </p:spPr>
      </p:pic>
      <p:pic>
        <p:nvPicPr>
          <p:cNvPr id="7173" name="Picture 5"/>
          <p:cNvPicPr>
            <a:picLocks noChangeAspect="1" noChangeArrowheads="1"/>
          </p:cNvPicPr>
          <p:nvPr/>
        </p:nvPicPr>
        <p:blipFill>
          <a:blip r:embed="rId4" cstate="email"/>
          <a:srcRect/>
          <a:stretch>
            <a:fillRect/>
          </a:stretch>
        </p:blipFill>
        <p:spPr bwMode="auto">
          <a:xfrm>
            <a:off x="2714611" y="4786322"/>
            <a:ext cx="1404947" cy="842969"/>
          </a:xfrm>
          <a:prstGeom prst="rect">
            <a:avLst/>
          </a:prstGeom>
          <a:noFill/>
          <a:ln w="9525">
            <a:noFill/>
            <a:miter lim="800000"/>
            <a:headEnd/>
            <a:tailEnd/>
          </a:ln>
          <a:effectLst/>
        </p:spPr>
      </p:pic>
      <p:pic>
        <p:nvPicPr>
          <p:cNvPr id="7174" name="Picture 6"/>
          <p:cNvPicPr>
            <a:picLocks noChangeAspect="1" noChangeArrowheads="1"/>
          </p:cNvPicPr>
          <p:nvPr/>
        </p:nvPicPr>
        <p:blipFill>
          <a:blip r:embed="rId5" cstate="email"/>
          <a:srcRect/>
          <a:stretch>
            <a:fillRect/>
          </a:stretch>
        </p:blipFill>
        <p:spPr bwMode="auto">
          <a:xfrm>
            <a:off x="3714744" y="5929330"/>
            <a:ext cx="1428750" cy="714375"/>
          </a:xfrm>
          <a:prstGeom prst="rect">
            <a:avLst/>
          </a:prstGeom>
          <a:noFill/>
          <a:ln w="9525">
            <a:noFill/>
            <a:miter lim="800000"/>
            <a:headEnd/>
            <a:tailEnd/>
          </a:ln>
          <a:effectLst/>
        </p:spPr>
      </p:pic>
      <p:pic>
        <p:nvPicPr>
          <p:cNvPr id="7175" name="Picture 7"/>
          <p:cNvPicPr>
            <a:picLocks noChangeAspect="1" noChangeArrowheads="1"/>
          </p:cNvPicPr>
          <p:nvPr/>
        </p:nvPicPr>
        <p:blipFill>
          <a:blip r:embed="rId6" cstate="email"/>
          <a:srcRect/>
          <a:stretch>
            <a:fillRect/>
          </a:stretch>
        </p:blipFill>
        <p:spPr bwMode="auto">
          <a:xfrm>
            <a:off x="4786314" y="4786322"/>
            <a:ext cx="1428760" cy="947791"/>
          </a:xfrm>
          <a:prstGeom prst="rect">
            <a:avLst/>
          </a:prstGeom>
          <a:noFill/>
          <a:ln w="9525">
            <a:noFill/>
            <a:miter lim="800000"/>
            <a:headEnd/>
            <a:tailEnd/>
          </a:ln>
          <a:effectLst/>
        </p:spPr>
      </p:pic>
      <p:pic>
        <p:nvPicPr>
          <p:cNvPr id="7176" name="Picture 8"/>
          <p:cNvPicPr>
            <a:picLocks noChangeAspect="1" noChangeArrowheads="1"/>
          </p:cNvPicPr>
          <p:nvPr/>
        </p:nvPicPr>
        <p:blipFill>
          <a:blip r:embed="rId7" cstate="email"/>
          <a:srcRect/>
          <a:stretch>
            <a:fillRect/>
          </a:stretch>
        </p:blipFill>
        <p:spPr bwMode="auto">
          <a:xfrm>
            <a:off x="6215074" y="5786454"/>
            <a:ext cx="1571636" cy="958698"/>
          </a:xfrm>
          <a:prstGeom prst="rect">
            <a:avLst/>
          </a:prstGeom>
          <a:noFill/>
          <a:ln w="9525">
            <a:noFill/>
            <a:miter lim="800000"/>
            <a:headEnd/>
            <a:tailEnd/>
          </a:ln>
          <a:effectLst/>
        </p:spPr>
      </p:pic>
      <p:pic>
        <p:nvPicPr>
          <p:cNvPr id="7177" name="Picture 9"/>
          <p:cNvPicPr>
            <a:picLocks noChangeAspect="1" noChangeArrowheads="1"/>
          </p:cNvPicPr>
          <p:nvPr/>
        </p:nvPicPr>
        <p:blipFill>
          <a:blip r:embed="rId8" cstate="email"/>
          <a:srcRect/>
          <a:stretch>
            <a:fillRect/>
          </a:stretch>
        </p:blipFill>
        <p:spPr bwMode="auto">
          <a:xfrm>
            <a:off x="7143768" y="4714884"/>
            <a:ext cx="1714512" cy="900119"/>
          </a:xfrm>
          <a:prstGeom prst="rect">
            <a:avLst/>
          </a:prstGeom>
          <a:noFill/>
          <a:ln w="9525">
            <a:noFill/>
            <a:miter lim="800000"/>
            <a:headEnd/>
            <a:tailEnd/>
          </a:ln>
          <a:effectLst/>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diamond(in)">
                                      <p:cBhvr>
                                        <p:cTn id="13" dur="2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8" presetClass="entr" presetSubtype="16"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diamond(in)">
                                      <p:cBhvr>
                                        <p:cTn id="18" dur="2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8" presetClass="entr" presetSubtype="16"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diamond(in)">
                                      <p:cBhvr>
                                        <p:cTn id="23" dur="2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8"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diamond(in)">
                                      <p:cBhvr>
                                        <p:cTn id="28" dur="20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8" presetClass="entr" presetSubtype="16"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diamond(in)">
                                      <p:cBhvr>
                                        <p:cTn id="33" dur="2000"/>
                                        <p:tgtEl>
                                          <p:spTgt spid="3">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5" presetClass="emph" presetSubtype="1" nodeType="clickEffect">
                                  <p:stCondLst>
                                    <p:cond delay="0"/>
                                  </p:stCondLst>
                                  <p:childTnLst>
                                    <p:set>
                                      <p:cBhvr override="childStyle">
                                        <p:cTn id="37" dur="indefinite"/>
                                        <p:tgtEl>
                                          <p:spTgt spid="3">
                                            <p:txEl>
                                              <p:pRg st="0" end="0"/>
                                            </p:txEl>
                                          </p:spTgt>
                                        </p:tgtEl>
                                        <p:attrNameLst>
                                          <p:attrName>style.fontStyle</p:attrName>
                                        </p:attrNameLst>
                                      </p:cBhvr>
                                      <p:to>
                                        <p:strVal val="normal"/>
                                      </p:to>
                                    </p:set>
                                    <p:set>
                                      <p:cBhvr override="childStyle">
                                        <p:cTn id="38" dur="indefinite"/>
                                        <p:tgtEl>
                                          <p:spTgt spid="3">
                                            <p:txEl>
                                              <p:pRg st="0" end="0"/>
                                            </p:txEl>
                                          </p:spTgt>
                                        </p:tgtEl>
                                        <p:attrNameLst>
                                          <p:attrName>style.fontWeight</p:attrName>
                                        </p:attrNameLst>
                                      </p:cBhvr>
                                      <p:to>
                                        <p:strVal val="bold"/>
                                      </p:to>
                                    </p:set>
                                    <p:set>
                                      <p:cBhvr override="childStyle">
                                        <p:cTn id="39" dur="indefinite"/>
                                        <p:tgtEl>
                                          <p:spTgt spid="3">
                                            <p:txEl>
                                              <p:pRg st="0" end="0"/>
                                            </p:txEl>
                                          </p:spTgt>
                                        </p:tgtEl>
                                        <p:attrNameLst>
                                          <p:attrName>style.textDecorationUnderline</p:attrName>
                                        </p:attrNameLst>
                                      </p:cBhvr>
                                      <p:to>
                                        <p:strVal val="false"/>
                                      </p:to>
                                    </p:set>
                                  </p:childTnLst>
                                </p:cTn>
                              </p:par>
                            </p:childTnLst>
                          </p:cTn>
                        </p:par>
                      </p:childTnLst>
                    </p:cTn>
                  </p:par>
                  <p:par>
                    <p:cTn id="40" fill="hold">
                      <p:stCondLst>
                        <p:cond delay="indefinite"/>
                      </p:stCondLst>
                      <p:childTnLst>
                        <p:par>
                          <p:cTn id="41" fill="hold">
                            <p:stCondLst>
                              <p:cond delay="0"/>
                            </p:stCondLst>
                            <p:childTnLst>
                              <p:par>
                                <p:cTn id="42" presetID="5" presetClass="emph" presetSubtype="1" nodeType="clickEffect">
                                  <p:stCondLst>
                                    <p:cond delay="0"/>
                                  </p:stCondLst>
                                  <p:childTnLst>
                                    <p:set>
                                      <p:cBhvr override="childStyle">
                                        <p:cTn id="43" dur="indefinite"/>
                                        <p:tgtEl>
                                          <p:spTgt spid="3">
                                            <p:txEl>
                                              <p:pRg st="1" end="1"/>
                                            </p:txEl>
                                          </p:spTgt>
                                        </p:tgtEl>
                                        <p:attrNameLst>
                                          <p:attrName>style.fontStyle</p:attrName>
                                        </p:attrNameLst>
                                      </p:cBhvr>
                                      <p:to>
                                        <p:strVal val="normal"/>
                                      </p:to>
                                    </p:set>
                                    <p:set>
                                      <p:cBhvr override="childStyle">
                                        <p:cTn id="44" dur="indefinite"/>
                                        <p:tgtEl>
                                          <p:spTgt spid="3">
                                            <p:txEl>
                                              <p:pRg st="1" end="1"/>
                                            </p:txEl>
                                          </p:spTgt>
                                        </p:tgtEl>
                                        <p:attrNameLst>
                                          <p:attrName>style.fontWeight</p:attrName>
                                        </p:attrNameLst>
                                      </p:cBhvr>
                                      <p:to>
                                        <p:strVal val="bold"/>
                                      </p:to>
                                    </p:set>
                                    <p:set>
                                      <p:cBhvr override="childStyle">
                                        <p:cTn id="45" dur="indefinite"/>
                                        <p:tgtEl>
                                          <p:spTgt spid="3">
                                            <p:txEl>
                                              <p:pRg st="1" end="1"/>
                                            </p:txEl>
                                          </p:spTgt>
                                        </p:tgtEl>
                                        <p:attrNameLst>
                                          <p:attrName>style.textDecorationUnderline</p:attrName>
                                        </p:attrNameLst>
                                      </p:cBhvr>
                                      <p:to>
                                        <p:strVal val="false"/>
                                      </p:to>
                                    </p:set>
                                  </p:childTnLst>
                                </p:cTn>
                              </p:par>
                            </p:childTnLst>
                          </p:cTn>
                        </p:par>
                      </p:childTnLst>
                    </p:cTn>
                  </p:par>
                  <p:par>
                    <p:cTn id="46" fill="hold">
                      <p:stCondLst>
                        <p:cond delay="indefinite"/>
                      </p:stCondLst>
                      <p:childTnLst>
                        <p:par>
                          <p:cTn id="47" fill="hold">
                            <p:stCondLst>
                              <p:cond delay="0"/>
                            </p:stCondLst>
                            <p:childTnLst>
                              <p:par>
                                <p:cTn id="48" presetID="5" presetClass="emph" presetSubtype="1" nodeType="clickEffect">
                                  <p:stCondLst>
                                    <p:cond delay="0"/>
                                  </p:stCondLst>
                                  <p:childTnLst>
                                    <p:set>
                                      <p:cBhvr override="childStyle">
                                        <p:cTn id="49" dur="indefinite"/>
                                        <p:tgtEl>
                                          <p:spTgt spid="3">
                                            <p:txEl>
                                              <p:pRg st="2" end="2"/>
                                            </p:txEl>
                                          </p:spTgt>
                                        </p:tgtEl>
                                        <p:attrNameLst>
                                          <p:attrName>style.fontStyle</p:attrName>
                                        </p:attrNameLst>
                                      </p:cBhvr>
                                      <p:to>
                                        <p:strVal val="normal"/>
                                      </p:to>
                                    </p:set>
                                    <p:set>
                                      <p:cBhvr override="childStyle">
                                        <p:cTn id="50" dur="indefinite"/>
                                        <p:tgtEl>
                                          <p:spTgt spid="3">
                                            <p:txEl>
                                              <p:pRg st="2" end="2"/>
                                            </p:txEl>
                                          </p:spTgt>
                                        </p:tgtEl>
                                        <p:attrNameLst>
                                          <p:attrName>style.fontWeight</p:attrName>
                                        </p:attrNameLst>
                                      </p:cBhvr>
                                      <p:to>
                                        <p:strVal val="bold"/>
                                      </p:to>
                                    </p:set>
                                    <p:set>
                                      <p:cBhvr override="childStyle">
                                        <p:cTn id="51" dur="indefinite"/>
                                        <p:tgtEl>
                                          <p:spTgt spid="3">
                                            <p:txEl>
                                              <p:pRg st="2" end="2"/>
                                            </p:txEl>
                                          </p:spTgt>
                                        </p:tgtEl>
                                        <p:attrNameLst>
                                          <p:attrName>style.textDecorationUnderline</p:attrName>
                                        </p:attrNameLst>
                                      </p:cBhvr>
                                      <p:to>
                                        <p:strVal val="false"/>
                                      </p:to>
                                    </p:set>
                                  </p:childTnLst>
                                </p:cTn>
                              </p:par>
                            </p:childTnLst>
                          </p:cTn>
                        </p:par>
                      </p:childTnLst>
                    </p:cTn>
                  </p:par>
                  <p:par>
                    <p:cTn id="52" fill="hold">
                      <p:stCondLst>
                        <p:cond delay="indefinite"/>
                      </p:stCondLst>
                      <p:childTnLst>
                        <p:par>
                          <p:cTn id="53" fill="hold">
                            <p:stCondLst>
                              <p:cond delay="0"/>
                            </p:stCondLst>
                            <p:childTnLst>
                              <p:par>
                                <p:cTn id="54" presetID="5" presetClass="emph" presetSubtype="1" nodeType="clickEffect">
                                  <p:stCondLst>
                                    <p:cond delay="0"/>
                                  </p:stCondLst>
                                  <p:childTnLst>
                                    <p:set>
                                      <p:cBhvr override="childStyle">
                                        <p:cTn id="55" dur="indefinite"/>
                                        <p:tgtEl>
                                          <p:spTgt spid="3">
                                            <p:txEl>
                                              <p:pRg st="3" end="3"/>
                                            </p:txEl>
                                          </p:spTgt>
                                        </p:tgtEl>
                                        <p:attrNameLst>
                                          <p:attrName>style.fontStyle</p:attrName>
                                        </p:attrNameLst>
                                      </p:cBhvr>
                                      <p:to>
                                        <p:strVal val="normal"/>
                                      </p:to>
                                    </p:set>
                                    <p:set>
                                      <p:cBhvr override="childStyle">
                                        <p:cTn id="56" dur="indefinite"/>
                                        <p:tgtEl>
                                          <p:spTgt spid="3">
                                            <p:txEl>
                                              <p:pRg st="3" end="3"/>
                                            </p:txEl>
                                          </p:spTgt>
                                        </p:tgtEl>
                                        <p:attrNameLst>
                                          <p:attrName>style.fontWeight</p:attrName>
                                        </p:attrNameLst>
                                      </p:cBhvr>
                                      <p:to>
                                        <p:strVal val="bold"/>
                                      </p:to>
                                    </p:set>
                                    <p:set>
                                      <p:cBhvr override="childStyle">
                                        <p:cTn id="57" dur="indefinite"/>
                                        <p:tgtEl>
                                          <p:spTgt spid="3">
                                            <p:txEl>
                                              <p:pRg st="3" end="3"/>
                                            </p:txEl>
                                          </p:spTgt>
                                        </p:tgtEl>
                                        <p:attrNameLst>
                                          <p:attrName>style.textDecorationUnderline</p:attrName>
                                        </p:attrNameLst>
                                      </p:cBhvr>
                                      <p:to>
                                        <p:strVal val="false"/>
                                      </p:to>
                                    </p:set>
                                  </p:childTnLst>
                                </p:cTn>
                              </p:par>
                            </p:childTnLst>
                          </p:cTn>
                        </p:par>
                      </p:childTnLst>
                    </p:cTn>
                  </p:par>
                  <p:par>
                    <p:cTn id="58" fill="hold">
                      <p:stCondLst>
                        <p:cond delay="indefinite"/>
                      </p:stCondLst>
                      <p:childTnLst>
                        <p:par>
                          <p:cTn id="59" fill="hold">
                            <p:stCondLst>
                              <p:cond delay="0"/>
                            </p:stCondLst>
                            <p:childTnLst>
                              <p:par>
                                <p:cTn id="60" presetID="5" presetClass="emph" presetSubtype="1" nodeType="clickEffect">
                                  <p:stCondLst>
                                    <p:cond delay="0"/>
                                  </p:stCondLst>
                                  <p:childTnLst>
                                    <p:set>
                                      <p:cBhvr override="childStyle">
                                        <p:cTn id="61" dur="indefinite"/>
                                        <p:tgtEl>
                                          <p:spTgt spid="3">
                                            <p:txEl>
                                              <p:pRg st="4" end="4"/>
                                            </p:txEl>
                                          </p:spTgt>
                                        </p:tgtEl>
                                        <p:attrNameLst>
                                          <p:attrName>style.fontStyle</p:attrName>
                                        </p:attrNameLst>
                                      </p:cBhvr>
                                      <p:to>
                                        <p:strVal val="normal"/>
                                      </p:to>
                                    </p:set>
                                    <p:set>
                                      <p:cBhvr override="childStyle">
                                        <p:cTn id="62" dur="indefinite"/>
                                        <p:tgtEl>
                                          <p:spTgt spid="3">
                                            <p:txEl>
                                              <p:pRg st="4" end="4"/>
                                            </p:txEl>
                                          </p:spTgt>
                                        </p:tgtEl>
                                        <p:attrNameLst>
                                          <p:attrName>style.fontWeight</p:attrName>
                                        </p:attrNameLst>
                                      </p:cBhvr>
                                      <p:to>
                                        <p:strVal val="bold"/>
                                      </p:to>
                                    </p:set>
                                    <p:set>
                                      <p:cBhvr override="childStyle">
                                        <p:cTn id="63" dur="indefinite"/>
                                        <p:tgtEl>
                                          <p:spTgt spid="3">
                                            <p:txEl>
                                              <p:pRg st="4" end="4"/>
                                            </p:txEl>
                                          </p:spTgt>
                                        </p:tgtEl>
                                        <p:attrNameLst>
                                          <p:attrName>style.textDecorationUnderline</p:attrName>
                                        </p:attrNameLst>
                                      </p:cBhvr>
                                      <p:to>
                                        <p:strVal val="false"/>
                                      </p:to>
                                    </p:set>
                                  </p:childTnLst>
                                </p:cTn>
                              </p:par>
                            </p:childTnLst>
                          </p:cTn>
                        </p:par>
                      </p:childTnLst>
                    </p:cTn>
                  </p:par>
                  <p:par>
                    <p:cTn id="64" fill="hold">
                      <p:stCondLst>
                        <p:cond delay="indefinite"/>
                      </p:stCondLst>
                      <p:childTnLst>
                        <p:par>
                          <p:cTn id="65" fill="hold">
                            <p:stCondLst>
                              <p:cond delay="0"/>
                            </p:stCondLst>
                            <p:childTnLst>
                              <p:par>
                                <p:cTn id="66" presetID="5" presetClass="entr" presetSubtype="10" fill="hold" nodeType="clickEffect">
                                  <p:stCondLst>
                                    <p:cond delay="0"/>
                                  </p:stCondLst>
                                  <p:childTnLst>
                                    <p:set>
                                      <p:cBhvr>
                                        <p:cTn id="67" dur="1" fill="hold">
                                          <p:stCondLst>
                                            <p:cond delay="0"/>
                                          </p:stCondLst>
                                        </p:cTn>
                                        <p:tgtEl>
                                          <p:spTgt spid="7171"/>
                                        </p:tgtEl>
                                        <p:attrNameLst>
                                          <p:attrName>style.visibility</p:attrName>
                                        </p:attrNameLst>
                                      </p:cBhvr>
                                      <p:to>
                                        <p:strVal val="visible"/>
                                      </p:to>
                                    </p:set>
                                    <p:animEffect transition="in" filter="checkerboard(across)">
                                      <p:cBhvr>
                                        <p:cTn id="68" dur="500"/>
                                        <p:tgtEl>
                                          <p:spTgt spid="7171"/>
                                        </p:tgtEl>
                                      </p:cBhvr>
                                    </p:animEffect>
                                  </p:childTnLst>
                                </p:cTn>
                              </p:par>
                            </p:childTnLst>
                          </p:cTn>
                        </p:par>
                      </p:childTnLst>
                    </p:cTn>
                  </p:par>
                  <p:par>
                    <p:cTn id="69" fill="hold">
                      <p:stCondLst>
                        <p:cond delay="indefinite"/>
                      </p:stCondLst>
                      <p:childTnLst>
                        <p:par>
                          <p:cTn id="70" fill="hold">
                            <p:stCondLst>
                              <p:cond delay="0"/>
                            </p:stCondLst>
                            <p:childTnLst>
                              <p:par>
                                <p:cTn id="71" presetID="8" presetClass="entr" presetSubtype="16" fill="hold" nodeType="clickEffect">
                                  <p:stCondLst>
                                    <p:cond delay="0"/>
                                  </p:stCondLst>
                                  <p:childTnLst>
                                    <p:set>
                                      <p:cBhvr>
                                        <p:cTn id="72" dur="1" fill="hold">
                                          <p:stCondLst>
                                            <p:cond delay="0"/>
                                          </p:stCondLst>
                                        </p:cTn>
                                        <p:tgtEl>
                                          <p:spTgt spid="7173"/>
                                        </p:tgtEl>
                                        <p:attrNameLst>
                                          <p:attrName>style.visibility</p:attrName>
                                        </p:attrNameLst>
                                      </p:cBhvr>
                                      <p:to>
                                        <p:strVal val="visible"/>
                                      </p:to>
                                    </p:set>
                                    <p:animEffect transition="in" filter="diamond(in)">
                                      <p:cBhvr>
                                        <p:cTn id="73" dur="2000"/>
                                        <p:tgtEl>
                                          <p:spTgt spid="7173"/>
                                        </p:tgtEl>
                                      </p:cBhvr>
                                    </p:animEffect>
                                  </p:childTnLst>
                                </p:cTn>
                              </p:par>
                            </p:childTnLst>
                          </p:cTn>
                        </p:par>
                      </p:childTnLst>
                    </p:cTn>
                  </p:par>
                  <p:par>
                    <p:cTn id="74" fill="hold">
                      <p:stCondLst>
                        <p:cond delay="indefinite"/>
                      </p:stCondLst>
                      <p:childTnLst>
                        <p:par>
                          <p:cTn id="75" fill="hold">
                            <p:stCondLst>
                              <p:cond delay="0"/>
                            </p:stCondLst>
                            <p:childTnLst>
                              <p:par>
                                <p:cTn id="76" presetID="4" presetClass="entr" presetSubtype="16" fill="hold" nodeType="clickEffect">
                                  <p:stCondLst>
                                    <p:cond delay="0"/>
                                  </p:stCondLst>
                                  <p:childTnLst>
                                    <p:set>
                                      <p:cBhvr>
                                        <p:cTn id="77" dur="1" fill="hold">
                                          <p:stCondLst>
                                            <p:cond delay="0"/>
                                          </p:stCondLst>
                                        </p:cTn>
                                        <p:tgtEl>
                                          <p:spTgt spid="7175"/>
                                        </p:tgtEl>
                                        <p:attrNameLst>
                                          <p:attrName>style.visibility</p:attrName>
                                        </p:attrNameLst>
                                      </p:cBhvr>
                                      <p:to>
                                        <p:strVal val="visible"/>
                                      </p:to>
                                    </p:set>
                                    <p:animEffect transition="in" filter="box(in)">
                                      <p:cBhvr>
                                        <p:cTn id="78" dur="500"/>
                                        <p:tgtEl>
                                          <p:spTgt spid="7175"/>
                                        </p:tgtEl>
                                      </p:cBhvr>
                                    </p:animEffect>
                                  </p:childTnLst>
                                </p:cTn>
                              </p:par>
                            </p:childTnLst>
                          </p:cTn>
                        </p:par>
                      </p:childTnLst>
                    </p:cTn>
                  </p:par>
                  <p:par>
                    <p:cTn id="79" fill="hold">
                      <p:stCondLst>
                        <p:cond delay="indefinite"/>
                      </p:stCondLst>
                      <p:childTnLst>
                        <p:par>
                          <p:cTn id="80" fill="hold">
                            <p:stCondLst>
                              <p:cond delay="0"/>
                            </p:stCondLst>
                            <p:childTnLst>
                              <p:par>
                                <p:cTn id="81" presetID="8" presetClass="entr" presetSubtype="16" fill="hold" nodeType="clickEffect">
                                  <p:stCondLst>
                                    <p:cond delay="0"/>
                                  </p:stCondLst>
                                  <p:childTnLst>
                                    <p:set>
                                      <p:cBhvr>
                                        <p:cTn id="82" dur="1" fill="hold">
                                          <p:stCondLst>
                                            <p:cond delay="0"/>
                                          </p:stCondLst>
                                        </p:cTn>
                                        <p:tgtEl>
                                          <p:spTgt spid="7177"/>
                                        </p:tgtEl>
                                        <p:attrNameLst>
                                          <p:attrName>style.visibility</p:attrName>
                                        </p:attrNameLst>
                                      </p:cBhvr>
                                      <p:to>
                                        <p:strVal val="visible"/>
                                      </p:to>
                                    </p:set>
                                    <p:animEffect transition="in" filter="diamond(in)">
                                      <p:cBhvr>
                                        <p:cTn id="83" dur="2000"/>
                                        <p:tgtEl>
                                          <p:spTgt spid="7177"/>
                                        </p:tgtEl>
                                      </p:cBhvr>
                                    </p:animEffect>
                                  </p:childTnLst>
                                </p:cTn>
                              </p:par>
                            </p:childTnLst>
                          </p:cTn>
                        </p:par>
                      </p:childTnLst>
                    </p:cTn>
                  </p:par>
                  <p:par>
                    <p:cTn id="84" fill="hold">
                      <p:stCondLst>
                        <p:cond delay="indefinite"/>
                      </p:stCondLst>
                      <p:childTnLst>
                        <p:par>
                          <p:cTn id="85" fill="hold">
                            <p:stCondLst>
                              <p:cond delay="0"/>
                            </p:stCondLst>
                            <p:childTnLst>
                              <p:par>
                                <p:cTn id="86" presetID="8" presetClass="emph" presetSubtype="0" fill="hold" nodeType="clickEffect">
                                  <p:stCondLst>
                                    <p:cond delay="0"/>
                                  </p:stCondLst>
                                  <p:childTnLst>
                                    <p:animRot by="21600000">
                                      <p:cBhvr>
                                        <p:cTn id="87" dur="2000" fill="hold"/>
                                        <p:tgtEl>
                                          <p:spTgt spid="7172"/>
                                        </p:tgtEl>
                                        <p:attrNameLst>
                                          <p:attrName>r</p:attrName>
                                        </p:attrNameLst>
                                      </p:cBhvr>
                                    </p:animRot>
                                  </p:childTnLst>
                                </p:cTn>
                              </p:par>
                            </p:childTnLst>
                          </p:cTn>
                        </p:par>
                      </p:childTnLst>
                    </p:cTn>
                  </p:par>
                  <p:par>
                    <p:cTn id="88" fill="hold">
                      <p:stCondLst>
                        <p:cond delay="indefinite"/>
                      </p:stCondLst>
                      <p:childTnLst>
                        <p:par>
                          <p:cTn id="89" fill="hold">
                            <p:stCondLst>
                              <p:cond delay="0"/>
                            </p:stCondLst>
                            <p:childTnLst>
                              <p:par>
                                <p:cTn id="90" presetID="4" presetClass="entr" presetSubtype="16" fill="hold" nodeType="clickEffect">
                                  <p:stCondLst>
                                    <p:cond delay="0"/>
                                  </p:stCondLst>
                                  <p:childTnLst>
                                    <p:set>
                                      <p:cBhvr>
                                        <p:cTn id="91" dur="1" fill="hold">
                                          <p:stCondLst>
                                            <p:cond delay="0"/>
                                          </p:stCondLst>
                                        </p:cTn>
                                        <p:tgtEl>
                                          <p:spTgt spid="7174"/>
                                        </p:tgtEl>
                                        <p:attrNameLst>
                                          <p:attrName>style.visibility</p:attrName>
                                        </p:attrNameLst>
                                      </p:cBhvr>
                                      <p:to>
                                        <p:strVal val="visible"/>
                                      </p:to>
                                    </p:set>
                                    <p:animEffect transition="in" filter="box(in)">
                                      <p:cBhvr>
                                        <p:cTn id="92" dur="500"/>
                                        <p:tgtEl>
                                          <p:spTgt spid="7174"/>
                                        </p:tgtEl>
                                      </p:cBhvr>
                                    </p:animEffect>
                                  </p:childTnLst>
                                </p:cTn>
                              </p:par>
                            </p:childTnLst>
                          </p:cTn>
                        </p:par>
                      </p:childTnLst>
                    </p:cTn>
                  </p:par>
                  <p:par>
                    <p:cTn id="93" fill="hold">
                      <p:stCondLst>
                        <p:cond delay="indefinite"/>
                      </p:stCondLst>
                      <p:childTnLst>
                        <p:par>
                          <p:cTn id="94" fill="hold">
                            <p:stCondLst>
                              <p:cond delay="0"/>
                            </p:stCondLst>
                            <p:childTnLst>
                              <p:par>
                                <p:cTn id="95" presetID="22" presetClass="entr" presetSubtype="4" fill="hold" nodeType="clickEffect">
                                  <p:stCondLst>
                                    <p:cond delay="0"/>
                                  </p:stCondLst>
                                  <p:childTnLst>
                                    <p:set>
                                      <p:cBhvr>
                                        <p:cTn id="96" dur="1" fill="hold">
                                          <p:stCondLst>
                                            <p:cond delay="0"/>
                                          </p:stCondLst>
                                        </p:cTn>
                                        <p:tgtEl>
                                          <p:spTgt spid="7176"/>
                                        </p:tgtEl>
                                        <p:attrNameLst>
                                          <p:attrName>style.visibility</p:attrName>
                                        </p:attrNameLst>
                                      </p:cBhvr>
                                      <p:to>
                                        <p:strVal val="visible"/>
                                      </p:to>
                                    </p:set>
                                    <p:animEffect transition="in" filter="wipe(down)">
                                      <p:cBhvr>
                                        <p:cTn id="97" dur="500"/>
                                        <p:tgtEl>
                                          <p:spTgt spid="71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928794" y="714356"/>
            <a:ext cx="5429288" cy="4247317"/>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buNone/>
            </a:pPr>
            <a:r>
              <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entury" pitchFamily="18" charset="0"/>
              </a:rPr>
              <a:t>Home work</a:t>
            </a:r>
            <a:r>
              <a:rPr lang="en-US" sz="5400" dirty="0" smtClean="0">
                <a:latin typeface="Century" pitchFamily="18" charset="0"/>
              </a:rPr>
              <a:t> </a:t>
            </a:r>
            <a:endParaRPr lang="ru-RU" sz="5400" dirty="0" smtClean="0">
              <a:latin typeface="Century" pitchFamily="18" charset="0"/>
            </a:endParaRPr>
          </a:p>
          <a:p>
            <a:pPr>
              <a:buNone/>
            </a:pPr>
            <a:r>
              <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entury" pitchFamily="18" charset="0"/>
              </a:rPr>
              <a:t>Ex 2,4 p 29-30</a:t>
            </a:r>
            <a:endParaRPr lang="ru-RU"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entury" pitchFamily="18" charset="0"/>
            </a:endParaRPr>
          </a:p>
          <a:p>
            <a:pPr>
              <a:buNone/>
            </a:pPr>
            <a:r>
              <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entury" pitchFamily="18" charset="0"/>
              </a:rPr>
              <a:t>The lesson is over.</a:t>
            </a:r>
            <a:endParaRPr lang="ru-RU"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entury" pitchFamily="18" charset="0"/>
            </a:endParaRPr>
          </a:p>
          <a:p>
            <a:pPr algn="ctr"/>
            <a:endParaRPr lang="ru-RU"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800" decel="100000"/>
                                        <p:tgtEl>
                                          <p:spTgt spid="4">
                                            <p:txEl>
                                              <p:pRg st="0" end="0"/>
                                            </p:txEl>
                                          </p:spTgt>
                                        </p:tgtEl>
                                      </p:cBhvr>
                                    </p:animEffect>
                                    <p:anim calcmode="lin" valueType="num">
                                      <p:cBhvr>
                                        <p:cTn id="8" dur="800" decel="100000" fill="hold"/>
                                        <p:tgtEl>
                                          <p:spTgt spid="4">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4">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4">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
                                            <p:txEl>
                                              <p:pRg st="0" end="0"/>
                                            </p:txEl>
                                          </p:spTgt>
                                        </p:tgtEl>
                                        <p:attrNameLst>
                                          <p:attrName>ppt_y</p:attrName>
                                        </p:attrNameLst>
                                      </p:cBhvr>
                                      <p:tavLst>
                                        <p:tav tm="0">
                                          <p:val>
                                            <p:strVal val="#ppt_y+0.1"/>
                                          </p:val>
                                        </p:tav>
                                        <p:tav tm="100000">
                                          <p:val>
                                            <p:strVal val="#ppt_y"/>
                                          </p:val>
                                        </p:tav>
                                      </p:tavLst>
                                    </p:anim>
                                  </p:childTnLst>
                                </p:cTn>
                              </p:par>
                              <p:par>
                                <p:cTn id="13" presetID="30" presetClass="entr" presetSubtype="0" fill="hold" nodeType="with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Effect transition="in" filter="fade">
                                      <p:cBhvr>
                                        <p:cTn id="15" dur="800" decel="100000"/>
                                        <p:tgtEl>
                                          <p:spTgt spid="4">
                                            <p:txEl>
                                              <p:pRg st="1" end="1"/>
                                            </p:txEl>
                                          </p:spTgt>
                                        </p:tgtEl>
                                      </p:cBhvr>
                                    </p:animEffect>
                                    <p:anim calcmode="lin" valueType="num">
                                      <p:cBhvr>
                                        <p:cTn id="16" dur="800" decel="100000" fill="hold"/>
                                        <p:tgtEl>
                                          <p:spTgt spid="4">
                                            <p:txEl>
                                              <p:pRg st="1" end="1"/>
                                            </p:txEl>
                                          </p:spTgt>
                                        </p:tgtEl>
                                        <p:attrNameLst>
                                          <p:attrName>style.rotation</p:attrName>
                                        </p:attrNameLst>
                                      </p:cBhvr>
                                      <p:tavLst>
                                        <p:tav tm="0">
                                          <p:val>
                                            <p:fltVal val="-90"/>
                                          </p:val>
                                        </p:tav>
                                        <p:tav tm="100000">
                                          <p:val>
                                            <p:fltVal val="0"/>
                                          </p:val>
                                        </p:tav>
                                      </p:tavLst>
                                    </p:anim>
                                    <p:anim calcmode="lin" valueType="num">
                                      <p:cBhvr>
                                        <p:cTn id="17" dur="800" decel="100000" fill="hold"/>
                                        <p:tgtEl>
                                          <p:spTgt spid="4">
                                            <p:txEl>
                                              <p:pRg st="1" end="1"/>
                                            </p:txEl>
                                          </p:spTgt>
                                        </p:tgtEl>
                                        <p:attrNameLst>
                                          <p:attrName>ppt_x</p:attrName>
                                        </p:attrNameLst>
                                      </p:cBhvr>
                                      <p:tavLst>
                                        <p:tav tm="0">
                                          <p:val>
                                            <p:strVal val="#ppt_x+0.4"/>
                                          </p:val>
                                        </p:tav>
                                        <p:tav tm="100000">
                                          <p:val>
                                            <p:strVal val="#ppt_x-0.05"/>
                                          </p:val>
                                        </p:tav>
                                      </p:tavLst>
                                    </p:anim>
                                    <p:anim calcmode="lin" valueType="num">
                                      <p:cBhvr>
                                        <p:cTn id="18" dur="800" decel="100000" fill="hold"/>
                                        <p:tgtEl>
                                          <p:spTgt spid="4">
                                            <p:txEl>
                                              <p:pRg st="1" end="1"/>
                                            </p:txEl>
                                          </p:spTgt>
                                        </p:tgtEl>
                                        <p:attrNameLst>
                                          <p:attrName>ppt_y</p:attrName>
                                        </p:attrNameLst>
                                      </p:cBhvr>
                                      <p:tavLst>
                                        <p:tav tm="0">
                                          <p:val>
                                            <p:strVal val="#ppt_y-0.4"/>
                                          </p:val>
                                        </p:tav>
                                        <p:tav tm="100000">
                                          <p:val>
                                            <p:strVal val="#ppt_y+0.1"/>
                                          </p:val>
                                        </p:tav>
                                      </p:tavLst>
                                    </p:anim>
                                    <p:anim calcmode="lin" valueType="num">
                                      <p:cBhvr>
                                        <p:cTn id="19" dur="200" accel="100000" fill="hold">
                                          <p:stCondLst>
                                            <p:cond delay="800"/>
                                          </p:stCondLst>
                                        </p:cTn>
                                        <p:tgtEl>
                                          <p:spTgt spid="4">
                                            <p:txEl>
                                              <p:pRg st="1" end="1"/>
                                            </p:txEl>
                                          </p:spTgt>
                                        </p:tgtEl>
                                        <p:attrNameLst>
                                          <p:attrName>ppt_x</p:attrName>
                                        </p:attrNameLst>
                                      </p:cBhvr>
                                      <p:tavLst>
                                        <p:tav tm="0">
                                          <p:val>
                                            <p:strVal val="#ppt_x-0.05"/>
                                          </p:val>
                                        </p:tav>
                                        <p:tav tm="100000">
                                          <p:val>
                                            <p:strVal val="#ppt_x"/>
                                          </p:val>
                                        </p:tav>
                                      </p:tavLst>
                                    </p:anim>
                                    <p:anim calcmode="lin" valueType="num">
                                      <p:cBhvr>
                                        <p:cTn id="20" dur="200" accel="100000" fill="hold">
                                          <p:stCondLst>
                                            <p:cond delay="800"/>
                                          </p:stCondLst>
                                        </p:cTn>
                                        <p:tgtEl>
                                          <p:spTgt spid="4">
                                            <p:txEl>
                                              <p:pRg st="1" end="1"/>
                                            </p:txEl>
                                          </p:spTgt>
                                        </p:tgtEl>
                                        <p:attrNameLst>
                                          <p:attrName>ppt_y</p:attrName>
                                        </p:attrNameLst>
                                      </p:cBhvr>
                                      <p:tavLst>
                                        <p:tav tm="0">
                                          <p:val>
                                            <p:strVal val="#ppt_y+0.1"/>
                                          </p:val>
                                        </p:tav>
                                        <p:tav tm="100000">
                                          <p:val>
                                            <p:strVal val="#ppt_y"/>
                                          </p:val>
                                        </p:tav>
                                      </p:tavLst>
                                    </p:anim>
                                  </p:childTnLst>
                                </p:cTn>
                              </p:par>
                              <p:par>
                                <p:cTn id="21" presetID="30" presetClass="entr" presetSubtype="0" fill="hold" nodeType="with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animEffect transition="in" filter="fade">
                                      <p:cBhvr>
                                        <p:cTn id="23" dur="800" decel="100000"/>
                                        <p:tgtEl>
                                          <p:spTgt spid="4">
                                            <p:txEl>
                                              <p:pRg st="2" end="2"/>
                                            </p:txEl>
                                          </p:spTgt>
                                        </p:tgtEl>
                                      </p:cBhvr>
                                    </p:animEffect>
                                    <p:anim calcmode="lin" valueType="num">
                                      <p:cBhvr>
                                        <p:cTn id="24" dur="800" decel="100000" fill="hold"/>
                                        <p:tgtEl>
                                          <p:spTgt spid="4">
                                            <p:txEl>
                                              <p:pRg st="2" end="2"/>
                                            </p:txEl>
                                          </p:spTgt>
                                        </p:tgtEl>
                                        <p:attrNameLst>
                                          <p:attrName>style.rotation</p:attrName>
                                        </p:attrNameLst>
                                      </p:cBhvr>
                                      <p:tavLst>
                                        <p:tav tm="0">
                                          <p:val>
                                            <p:fltVal val="-90"/>
                                          </p:val>
                                        </p:tav>
                                        <p:tav tm="100000">
                                          <p:val>
                                            <p:fltVal val="0"/>
                                          </p:val>
                                        </p:tav>
                                      </p:tavLst>
                                    </p:anim>
                                    <p:anim calcmode="lin" valueType="num">
                                      <p:cBhvr>
                                        <p:cTn id="25" dur="800" decel="100000" fill="hold"/>
                                        <p:tgtEl>
                                          <p:spTgt spid="4">
                                            <p:txEl>
                                              <p:pRg st="2" end="2"/>
                                            </p:txEl>
                                          </p:spTgt>
                                        </p:tgtEl>
                                        <p:attrNameLst>
                                          <p:attrName>ppt_x</p:attrName>
                                        </p:attrNameLst>
                                      </p:cBhvr>
                                      <p:tavLst>
                                        <p:tav tm="0">
                                          <p:val>
                                            <p:strVal val="#ppt_x+0.4"/>
                                          </p:val>
                                        </p:tav>
                                        <p:tav tm="100000">
                                          <p:val>
                                            <p:strVal val="#ppt_x-0.05"/>
                                          </p:val>
                                        </p:tav>
                                      </p:tavLst>
                                    </p:anim>
                                    <p:anim calcmode="lin" valueType="num">
                                      <p:cBhvr>
                                        <p:cTn id="26" dur="800" decel="100000" fill="hold"/>
                                        <p:tgtEl>
                                          <p:spTgt spid="4">
                                            <p:txEl>
                                              <p:pRg st="2" end="2"/>
                                            </p:txEl>
                                          </p:spTgt>
                                        </p:tgtEl>
                                        <p:attrNameLst>
                                          <p:attrName>ppt_y</p:attrName>
                                        </p:attrNameLst>
                                      </p:cBhvr>
                                      <p:tavLst>
                                        <p:tav tm="0">
                                          <p:val>
                                            <p:strVal val="#ppt_y-0.4"/>
                                          </p:val>
                                        </p:tav>
                                        <p:tav tm="100000">
                                          <p:val>
                                            <p:strVal val="#ppt_y+0.1"/>
                                          </p:val>
                                        </p:tav>
                                      </p:tavLst>
                                    </p:anim>
                                    <p:anim calcmode="lin" valueType="num">
                                      <p:cBhvr>
                                        <p:cTn id="27" dur="200" accel="100000" fill="hold">
                                          <p:stCondLst>
                                            <p:cond delay="800"/>
                                          </p:stCondLst>
                                        </p:cTn>
                                        <p:tgtEl>
                                          <p:spTgt spid="4">
                                            <p:txEl>
                                              <p:pRg st="2" end="2"/>
                                            </p:txEl>
                                          </p:spTgt>
                                        </p:tgtEl>
                                        <p:attrNameLst>
                                          <p:attrName>ppt_x</p:attrName>
                                        </p:attrNameLst>
                                      </p:cBhvr>
                                      <p:tavLst>
                                        <p:tav tm="0">
                                          <p:val>
                                            <p:strVal val="#ppt_x-0.05"/>
                                          </p:val>
                                        </p:tav>
                                        <p:tav tm="100000">
                                          <p:val>
                                            <p:strVal val="#ppt_x"/>
                                          </p:val>
                                        </p:tav>
                                      </p:tavLst>
                                    </p:anim>
                                    <p:anim calcmode="lin" valueType="num">
                                      <p:cBhvr>
                                        <p:cTn id="28" dur="200" accel="100000" fill="hold">
                                          <p:stCondLst>
                                            <p:cond delay="800"/>
                                          </p:stCondLst>
                                        </p:cTn>
                                        <p:tgtEl>
                                          <p:spTgt spid="4">
                                            <p:txEl>
                                              <p:pRg st="2" end="2"/>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571472" y="857232"/>
            <a:ext cx="7273146" cy="923330"/>
          </a:xfrm>
          <a:prstGeom prst="rect">
            <a:avLst/>
          </a:prstGeom>
          <a:noFill/>
        </p:spPr>
        <p:txBody>
          <a:bodyPr wrap="square" lIns="91440" tIns="45720" rIns="91440" bIns="45720">
            <a:prstTxWarp prst="textArchDown">
              <a:avLst/>
            </a:prstTxWarp>
            <a:spAutoFit/>
            <a:scene3d>
              <a:camera prst="isometricOffAxis1Right"/>
              <a:lightRig rig="threePt" dir="t"/>
            </a:scene3d>
          </a:bodyPr>
          <a:lstStyle/>
          <a:p>
            <a:pPr algn="ctr"/>
            <a:r>
              <a:rPr lang="en-US" sz="54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Good</a:t>
            </a:r>
            <a:r>
              <a:rPr lang="ru-RU" sz="54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 -</a:t>
            </a:r>
            <a:r>
              <a:rPr lang="en-US" sz="54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 bye, dear children!</a:t>
            </a:r>
            <a:endParaRPr lang="ru-RU" sz="54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pic>
        <p:nvPicPr>
          <p:cNvPr id="1027" name="Picture 3" descr="C:\Program Files\Microsoft Office\MEDIA\CAGCAT10\j0297749.wmf"/>
          <p:cNvPicPr>
            <a:picLocks noChangeAspect="1" noChangeArrowheads="1"/>
          </p:cNvPicPr>
          <p:nvPr/>
        </p:nvPicPr>
        <p:blipFill>
          <a:blip r:embed="rId2" cstate="email"/>
          <a:srcRect/>
          <a:stretch>
            <a:fillRect/>
          </a:stretch>
        </p:blipFill>
        <p:spPr bwMode="auto">
          <a:xfrm>
            <a:off x="5857884" y="4071942"/>
            <a:ext cx="1851660" cy="1762049"/>
          </a:xfrm>
          <a:prstGeom prst="rect">
            <a:avLst/>
          </a:prstGeom>
          <a:noFill/>
        </p:spPr>
      </p:pic>
      <p:pic>
        <p:nvPicPr>
          <p:cNvPr id="1028" name="Picture 4" descr="C:\Program Files\Microsoft Office\MEDIA\CAGCAT10\j0251301.wmf"/>
          <p:cNvPicPr>
            <a:picLocks noChangeAspect="1" noChangeArrowheads="1"/>
          </p:cNvPicPr>
          <p:nvPr/>
        </p:nvPicPr>
        <p:blipFill>
          <a:blip r:embed="rId3" cstate="email"/>
          <a:srcRect/>
          <a:stretch>
            <a:fillRect/>
          </a:stretch>
        </p:blipFill>
        <p:spPr bwMode="auto">
          <a:xfrm>
            <a:off x="1643042" y="3786190"/>
            <a:ext cx="2599883" cy="2191292"/>
          </a:xfrm>
          <a:prstGeom prst="rect">
            <a:avLst/>
          </a:prstGeom>
          <a:noFill/>
        </p:spPr>
      </p:pic>
    </p:spTree>
  </p:cSld>
  <p:clrMapOvr>
    <a:masterClrMapping/>
  </p:clrMapOvr>
  <p:transition>
    <p:strips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4"/>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4"/>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4"/>
                                        </p:tgtEl>
                                        <p:attrNameLst>
                                          <p:attrName>ppt_y</p:attrName>
                                        </p:attrNameLst>
                                      </p:cBhvr>
                                      <p:tavLst>
                                        <p:tav tm="0">
                                          <p:val>
                                            <p:strVal val="#ppt_y"/>
                                          </p:val>
                                        </p:tav>
                                        <p:tav tm="100000">
                                          <p:val>
                                            <p:strVal val="#ppt_y"/>
                                          </p:val>
                                        </p:tav>
                                      </p:tavLst>
                                    </p:anim>
                                  </p:childTnLst>
                                </p:cTn>
                              </p:par>
                              <p:par>
                                <p:cTn id="11" presetID="5" presetClass="entr" presetSubtype="10" fill="hold" nodeType="withEffect">
                                  <p:stCondLst>
                                    <p:cond delay="0"/>
                                  </p:stCondLst>
                                  <p:childTnLst>
                                    <p:set>
                                      <p:cBhvr>
                                        <p:cTn id="12" dur="1" fill="hold">
                                          <p:stCondLst>
                                            <p:cond delay="0"/>
                                          </p:stCondLst>
                                        </p:cTn>
                                        <p:tgtEl>
                                          <p:spTgt spid="1028"/>
                                        </p:tgtEl>
                                        <p:attrNameLst>
                                          <p:attrName>style.visibility</p:attrName>
                                        </p:attrNameLst>
                                      </p:cBhvr>
                                      <p:to>
                                        <p:strVal val="visible"/>
                                      </p:to>
                                    </p:set>
                                    <p:animEffect transition="in" filter="checkerboard(across)">
                                      <p:cBhvr>
                                        <p:cTn id="13" dur="500"/>
                                        <p:tgtEl>
                                          <p:spTgt spid="1028"/>
                                        </p:tgtEl>
                                      </p:cBhvr>
                                    </p:animEffect>
                                  </p:childTnLst>
                                </p:cTn>
                              </p:par>
                              <p:par>
                                <p:cTn id="14" presetID="49" presetClass="entr" presetSubtype="0" decel="100000" fill="hold" nodeType="withEffect">
                                  <p:stCondLst>
                                    <p:cond delay="0"/>
                                  </p:stCondLst>
                                  <p:childTnLst>
                                    <p:set>
                                      <p:cBhvr>
                                        <p:cTn id="15" dur="1" fill="hold">
                                          <p:stCondLst>
                                            <p:cond delay="0"/>
                                          </p:stCondLst>
                                        </p:cTn>
                                        <p:tgtEl>
                                          <p:spTgt spid="1027"/>
                                        </p:tgtEl>
                                        <p:attrNameLst>
                                          <p:attrName>style.visibility</p:attrName>
                                        </p:attrNameLst>
                                      </p:cBhvr>
                                      <p:to>
                                        <p:strVal val="visible"/>
                                      </p:to>
                                    </p:set>
                                    <p:anim calcmode="lin" valueType="num">
                                      <p:cBhvr>
                                        <p:cTn id="16" dur="500" fill="hold"/>
                                        <p:tgtEl>
                                          <p:spTgt spid="1027"/>
                                        </p:tgtEl>
                                        <p:attrNameLst>
                                          <p:attrName>ppt_w</p:attrName>
                                        </p:attrNameLst>
                                      </p:cBhvr>
                                      <p:tavLst>
                                        <p:tav tm="0">
                                          <p:val>
                                            <p:fltVal val="0"/>
                                          </p:val>
                                        </p:tav>
                                        <p:tav tm="100000">
                                          <p:val>
                                            <p:strVal val="#ppt_w"/>
                                          </p:val>
                                        </p:tav>
                                      </p:tavLst>
                                    </p:anim>
                                    <p:anim calcmode="lin" valueType="num">
                                      <p:cBhvr>
                                        <p:cTn id="17" dur="500" fill="hold"/>
                                        <p:tgtEl>
                                          <p:spTgt spid="1027"/>
                                        </p:tgtEl>
                                        <p:attrNameLst>
                                          <p:attrName>ppt_h</p:attrName>
                                        </p:attrNameLst>
                                      </p:cBhvr>
                                      <p:tavLst>
                                        <p:tav tm="0">
                                          <p:val>
                                            <p:fltVal val="0"/>
                                          </p:val>
                                        </p:tav>
                                        <p:tav tm="100000">
                                          <p:val>
                                            <p:strVal val="#ppt_h"/>
                                          </p:val>
                                        </p:tav>
                                      </p:tavLst>
                                    </p:anim>
                                    <p:anim calcmode="lin" valueType="num">
                                      <p:cBhvr>
                                        <p:cTn id="18" dur="500" fill="hold"/>
                                        <p:tgtEl>
                                          <p:spTgt spid="1027"/>
                                        </p:tgtEl>
                                        <p:attrNameLst>
                                          <p:attrName>style.rotation</p:attrName>
                                        </p:attrNameLst>
                                      </p:cBhvr>
                                      <p:tavLst>
                                        <p:tav tm="0">
                                          <p:val>
                                            <p:fltVal val="360"/>
                                          </p:val>
                                        </p:tav>
                                        <p:tav tm="100000">
                                          <p:val>
                                            <p:fltVal val="0"/>
                                          </p:val>
                                        </p:tav>
                                      </p:tavLst>
                                    </p:anim>
                                    <p:animEffect transition="in" filter="fade">
                                      <p:cBhvr>
                                        <p:cTn id="19" dur="5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latin typeface="Century" pitchFamily="18" charset="0"/>
              </a:rPr>
              <a:t> Ход работы:</a:t>
            </a:r>
          </a:p>
        </p:txBody>
      </p:sp>
      <p:sp>
        <p:nvSpPr>
          <p:cNvPr id="3" name="Содержимое 2"/>
          <p:cNvSpPr>
            <a:spLocks noGrp="1"/>
          </p:cNvSpPr>
          <p:nvPr>
            <p:ph idx="1"/>
          </p:nvPr>
        </p:nvSpPr>
        <p:spPr/>
        <p:txBody>
          <a:bodyPr>
            <a:normAutofit/>
          </a:bodyPr>
          <a:lstStyle/>
          <a:p>
            <a:pPr>
              <a:buNone/>
            </a:pPr>
            <a:r>
              <a:rPr lang="en-US" dirty="0" smtClean="0">
                <a:latin typeface="Century" pitchFamily="18" charset="0"/>
              </a:rPr>
              <a:t>Good </a:t>
            </a:r>
            <a:r>
              <a:rPr lang="en-US" dirty="0">
                <a:latin typeface="Century" pitchFamily="18" charset="0"/>
              </a:rPr>
              <a:t>morning, children! </a:t>
            </a:r>
            <a:endParaRPr lang="ru-RU" dirty="0">
              <a:latin typeface="Century" pitchFamily="18" charset="0"/>
            </a:endParaRPr>
          </a:p>
          <a:p>
            <a:pPr>
              <a:buNone/>
            </a:pPr>
            <a:r>
              <a:rPr lang="en-US" dirty="0">
                <a:latin typeface="Century" pitchFamily="18" charset="0"/>
              </a:rPr>
              <a:t>Good morning, good morning!</a:t>
            </a:r>
            <a:endParaRPr lang="ru-RU" dirty="0">
              <a:latin typeface="Century" pitchFamily="18" charset="0"/>
            </a:endParaRPr>
          </a:p>
          <a:p>
            <a:pPr>
              <a:buNone/>
            </a:pPr>
            <a:r>
              <a:rPr lang="en-US" dirty="0">
                <a:latin typeface="Century" pitchFamily="18" charset="0"/>
              </a:rPr>
              <a:t>Good morning to you. </a:t>
            </a:r>
            <a:endParaRPr lang="ru-RU" dirty="0">
              <a:latin typeface="Century" pitchFamily="18" charset="0"/>
            </a:endParaRPr>
          </a:p>
          <a:p>
            <a:pPr>
              <a:buNone/>
            </a:pPr>
            <a:r>
              <a:rPr lang="en-US" dirty="0">
                <a:latin typeface="Century" pitchFamily="18" charset="0"/>
              </a:rPr>
              <a:t>Good morning, dear children! </a:t>
            </a:r>
            <a:endParaRPr lang="ru-RU" dirty="0">
              <a:latin typeface="Century" pitchFamily="18" charset="0"/>
            </a:endParaRPr>
          </a:p>
          <a:p>
            <a:pPr>
              <a:buNone/>
            </a:pPr>
            <a:r>
              <a:rPr lang="en-US" dirty="0">
                <a:latin typeface="Century" pitchFamily="18" charset="0"/>
              </a:rPr>
              <a:t>I am glad to see you. </a:t>
            </a:r>
            <a:endParaRPr lang="ru-RU" dirty="0">
              <a:latin typeface="Century" pitchFamily="18" charset="0"/>
            </a:endParaRPr>
          </a:p>
          <a:p>
            <a:pPr>
              <a:buNone/>
            </a:pPr>
            <a:r>
              <a:rPr lang="en-US" dirty="0">
                <a:latin typeface="Century" pitchFamily="18" charset="0"/>
              </a:rPr>
              <a:t>- Sit down, children. Today we shall have a talk about different countries.</a:t>
            </a:r>
            <a:endParaRPr lang="ru-RU" dirty="0">
              <a:latin typeface="Century" pitchFamily="18" charset="0"/>
            </a:endParaRPr>
          </a:p>
          <a:p>
            <a:endParaRPr lang="ru-RU" dirty="0"/>
          </a:p>
        </p:txBody>
      </p:sp>
      <p:pic>
        <p:nvPicPr>
          <p:cNvPr id="5121" name="Picture 1" descr="C:\Program Files\Microsoft Office\MEDIA\CAGCAT10\j0299125.wmf"/>
          <p:cNvPicPr>
            <a:picLocks noChangeAspect="1" noChangeArrowheads="1"/>
          </p:cNvPicPr>
          <p:nvPr/>
        </p:nvPicPr>
        <p:blipFill>
          <a:blip r:embed="rId2" cstate="email"/>
          <a:srcRect/>
          <a:stretch>
            <a:fillRect/>
          </a:stretch>
        </p:blipFill>
        <p:spPr bwMode="auto">
          <a:xfrm>
            <a:off x="7715272" y="5334107"/>
            <a:ext cx="928694" cy="1523893"/>
          </a:xfrm>
          <a:prstGeom prst="rect">
            <a:avLst/>
          </a:prstGeom>
          <a:noFill/>
        </p:spPr>
      </p:pic>
      <p:pic>
        <p:nvPicPr>
          <p:cNvPr id="5122" name="Picture 2" descr="C:\Program Files\Microsoft Office\MEDIA\CAGCAT10\j0301252.wmf"/>
          <p:cNvPicPr>
            <a:picLocks noChangeAspect="1" noChangeArrowheads="1"/>
          </p:cNvPicPr>
          <p:nvPr/>
        </p:nvPicPr>
        <p:blipFill>
          <a:blip r:embed="rId3" cstate="email"/>
          <a:srcRect/>
          <a:stretch>
            <a:fillRect/>
          </a:stretch>
        </p:blipFill>
        <p:spPr bwMode="auto">
          <a:xfrm>
            <a:off x="6429388" y="1071546"/>
            <a:ext cx="1829714" cy="1565453"/>
          </a:xfrm>
          <a:prstGeom prst="rect">
            <a:avLst/>
          </a:prstGeom>
          <a:noFill/>
        </p:spPr>
      </p:pic>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blinds(horizontal)">
                                      <p:cBhvr>
                                        <p:cTn id="7" dur="500"/>
                                        <p:tgtEl>
                                          <p:spTgt spid="512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5121"/>
                                        </p:tgtEl>
                                        <p:attrNameLst>
                                          <p:attrName>style.visibility</p:attrName>
                                        </p:attrNameLst>
                                      </p:cBhvr>
                                      <p:to>
                                        <p:strVal val="visible"/>
                                      </p:to>
                                    </p:set>
                                    <p:animEffect transition="in" filter="diamond(in)">
                                      <p:cBhvr>
                                        <p:cTn id="12" dur="2000"/>
                                        <p:tgtEl>
                                          <p:spTgt spid="5121"/>
                                        </p:tgtEl>
                                      </p:cBhvr>
                                    </p:animEffect>
                                  </p:childTnLst>
                                </p:cTn>
                              </p:par>
                              <p:par>
                                <p:cTn id="13" presetID="5" presetClass="entr" presetSubtype="10" fill="hold" grpId="0" nodeType="with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checkerboard(across)">
                                      <p:cBhvr>
                                        <p:cTn id="15" dur="500"/>
                                        <p:tgtEl>
                                          <p:spTgt spid="2"/>
                                        </p:tgtEl>
                                      </p:cBhvr>
                                    </p:animEffect>
                                  </p:childTnLst>
                                </p:cTn>
                              </p:par>
                              <p:par>
                                <p:cTn id="16" presetID="27" presetClass="entr" presetSubtype="0" fill="hold" nodeType="withEffect">
                                  <p:stCondLst>
                                    <p:cond delay="0"/>
                                  </p:stCondLst>
                                  <p:iterate type="lt">
                                    <p:tmPct val="50000"/>
                                  </p:iterate>
                                  <p:childTnLst>
                                    <p:set>
                                      <p:cBhvr>
                                        <p:cTn id="17"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18" dur="8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9" dur="8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20" dur="80"/>
                                        <p:tgtEl>
                                          <p:spTgt spid="3">
                                            <p:txEl>
                                              <p:pRg st="0" end="0"/>
                                            </p:txEl>
                                          </p:spTgt>
                                        </p:tgtEl>
                                        <p:attrNameLst>
                                          <p:attrName>fill.type</p:attrName>
                                        </p:attrNameLst>
                                      </p:cBhvr>
                                      <p:to>
                                        <p:strVal val="solid"/>
                                      </p:to>
                                    </p:set>
                                  </p:childTnLst>
                                </p:cTn>
                              </p:par>
                              <p:par>
                                <p:cTn id="21" presetID="27" presetClass="entr" presetSubtype="0" fill="hold" nodeType="withEffect">
                                  <p:stCondLst>
                                    <p:cond delay="0"/>
                                  </p:stCondLst>
                                  <p:iterate type="lt">
                                    <p:tmPct val="50000"/>
                                  </p:iterate>
                                  <p:childTnLst>
                                    <p:set>
                                      <p:cBhvr>
                                        <p:cTn id="22" dur="1" fill="hold">
                                          <p:stCondLst>
                                            <p:cond delay="0"/>
                                          </p:stCondLst>
                                        </p:cTn>
                                        <p:tgtEl>
                                          <p:spTgt spid="3">
                                            <p:txEl>
                                              <p:pRg st="1" end="1"/>
                                            </p:txEl>
                                          </p:spTgt>
                                        </p:tgtEl>
                                        <p:attrNameLst>
                                          <p:attrName>style.visibility</p:attrName>
                                        </p:attrNameLst>
                                      </p:cBhvr>
                                      <p:to>
                                        <p:strVal val="visible"/>
                                      </p:to>
                                    </p:set>
                                    <p:anim calcmode="discrete" valueType="clr">
                                      <p:cBhvr override="childStyle">
                                        <p:cTn id="23" dur="80"/>
                                        <p:tgtEl>
                                          <p:spTgt spid="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4" dur="80"/>
                                        <p:tgtEl>
                                          <p:spTgt spid="3">
                                            <p:txEl>
                                              <p:pRg st="1" end="1"/>
                                            </p:txEl>
                                          </p:spTgt>
                                        </p:tgtEl>
                                        <p:attrNameLst>
                                          <p:attrName>fillcolor</p:attrName>
                                        </p:attrNameLst>
                                      </p:cBhvr>
                                      <p:tavLst>
                                        <p:tav tm="0">
                                          <p:val>
                                            <p:clrVal>
                                              <a:schemeClr val="accent2"/>
                                            </p:clrVal>
                                          </p:val>
                                        </p:tav>
                                        <p:tav tm="50000">
                                          <p:val>
                                            <p:clrVal>
                                              <a:schemeClr val="hlink"/>
                                            </p:clrVal>
                                          </p:val>
                                        </p:tav>
                                      </p:tavLst>
                                    </p:anim>
                                    <p:set>
                                      <p:cBhvr>
                                        <p:cTn id="25" dur="80"/>
                                        <p:tgtEl>
                                          <p:spTgt spid="3">
                                            <p:txEl>
                                              <p:pRg st="1" end="1"/>
                                            </p:txEl>
                                          </p:spTgt>
                                        </p:tgtEl>
                                        <p:attrNameLst>
                                          <p:attrName>fill.type</p:attrName>
                                        </p:attrNameLst>
                                      </p:cBhvr>
                                      <p:to>
                                        <p:strVal val="solid"/>
                                      </p:to>
                                    </p:set>
                                  </p:childTnLst>
                                </p:cTn>
                              </p:par>
                              <p:par>
                                <p:cTn id="26" presetID="27" presetClass="entr" presetSubtype="0" fill="hold" nodeType="withEffect">
                                  <p:stCondLst>
                                    <p:cond delay="0"/>
                                  </p:stCondLst>
                                  <p:iterate type="lt">
                                    <p:tmPct val="50000"/>
                                  </p:iterate>
                                  <p:childTnLst>
                                    <p:set>
                                      <p:cBhvr>
                                        <p:cTn id="27" dur="1" fill="hold">
                                          <p:stCondLst>
                                            <p:cond delay="0"/>
                                          </p:stCondLst>
                                        </p:cTn>
                                        <p:tgtEl>
                                          <p:spTgt spid="3">
                                            <p:txEl>
                                              <p:pRg st="2" end="2"/>
                                            </p:txEl>
                                          </p:spTgt>
                                        </p:tgtEl>
                                        <p:attrNameLst>
                                          <p:attrName>style.visibility</p:attrName>
                                        </p:attrNameLst>
                                      </p:cBhvr>
                                      <p:to>
                                        <p:strVal val="visible"/>
                                      </p:to>
                                    </p:set>
                                    <p:anim calcmode="discrete" valueType="clr">
                                      <p:cBhvr override="childStyle">
                                        <p:cTn id="28" dur="80"/>
                                        <p:tgtEl>
                                          <p:spTgt spid="3">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3">
                                            <p:txEl>
                                              <p:pRg st="2" end="2"/>
                                            </p:txEl>
                                          </p:spTgt>
                                        </p:tgtEl>
                                        <p:attrNameLst>
                                          <p:attrName>fillcolor</p:attrName>
                                        </p:attrNameLst>
                                      </p:cBhvr>
                                      <p:tavLst>
                                        <p:tav tm="0">
                                          <p:val>
                                            <p:clrVal>
                                              <a:schemeClr val="accent2"/>
                                            </p:clrVal>
                                          </p:val>
                                        </p:tav>
                                        <p:tav tm="50000">
                                          <p:val>
                                            <p:clrVal>
                                              <a:schemeClr val="hlink"/>
                                            </p:clrVal>
                                          </p:val>
                                        </p:tav>
                                      </p:tavLst>
                                    </p:anim>
                                    <p:set>
                                      <p:cBhvr>
                                        <p:cTn id="30" dur="80"/>
                                        <p:tgtEl>
                                          <p:spTgt spid="3">
                                            <p:txEl>
                                              <p:pRg st="2" end="2"/>
                                            </p:txEl>
                                          </p:spTgt>
                                        </p:tgtEl>
                                        <p:attrNameLst>
                                          <p:attrName>fill.type</p:attrName>
                                        </p:attrNameLst>
                                      </p:cBhvr>
                                      <p:to>
                                        <p:strVal val="solid"/>
                                      </p:to>
                                    </p:set>
                                  </p:childTnLst>
                                </p:cTn>
                              </p:par>
                              <p:par>
                                <p:cTn id="31" presetID="27" presetClass="entr" presetSubtype="0" fill="hold" nodeType="withEffect">
                                  <p:stCondLst>
                                    <p:cond delay="0"/>
                                  </p:stCondLst>
                                  <p:iterate type="lt">
                                    <p:tmPct val="50000"/>
                                  </p:iterate>
                                  <p:childTnLst>
                                    <p:set>
                                      <p:cBhvr>
                                        <p:cTn id="32" dur="1" fill="hold">
                                          <p:stCondLst>
                                            <p:cond delay="0"/>
                                          </p:stCondLst>
                                        </p:cTn>
                                        <p:tgtEl>
                                          <p:spTgt spid="3">
                                            <p:txEl>
                                              <p:pRg st="3" end="3"/>
                                            </p:txEl>
                                          </p:spTgt>
                                        </p:tgtEl>
                                        <p:attrNameLst>
                                          <p:attrName>style.visibility</p:attrName>
                                        </p:attrNameLst>
                                      </p:cBhvr>
                                      <p:to>
                                        <p:strVal val="visible"/>
                                      </p:to>
                                    </p:set>
                                    <p:anim calcmode="discrete" valueType="clr">
                                      <p:cBhvr override="childStyle">
                                        <p:cTn id="33" dur="80"/>
                                        <p:tgtEl>
                                          <p:spTgt spid="3">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4" dur="80"/>
                                        <p:tgtEl>
                                          <p:spTgt spid="3">
                                            <p:txEl>
                                              <p:pRg st="3" end="3"/>
                                            </p:txEl>
                                          </p:spTgt>
                                        </p:tgtEl>
                                        <p:attrNameLst>
                                          <p:attrName>fillcolor</p:attrName>
                                        </p:attrNameLst>
                                      </p:cBhvr>
                                      <p:tavLst>
                                        <p:tav tm="0">
                                          <p:val>
                                            <p:clrVal>
                                              <a:schemeClr val="accent2"/>
                                            </p:clrVal>
                                          </p:val>
                                        </p:tav>
                                        <p:tav tm="50000">
                                          <p:val>
                                            <p:clrVal>
                                              <a:schemeClr val="hlink"/>
                                            </p:clrVal>
                                          </p:val>
                                        </p:tav>
                                      </p:tavLst>
                                    </p:anim>
                                    <p:set>
                                      <p:cBhvr>
                                        <p:cTn id="35" dur="80"/>
                                        <p:tgtEl>
                                          <p:spTgt spid="3">
                                            <p:txEl>
                                              <p:pRg st="3" end="3"/>
                                            </p:txEl>
                                          </p:spTgt>
                                        </p:tgtEl>
                                        <p:attrNameLst>
                                          <p:attrName>fill.type</p:attrName>
                                        </p:attrNameLst>
                                      </p:cBhvr>
                                      <p:to>
                                        <p:strVal val="solid"/>
                                      </p:to>
                                    </p:set>
                                  </p:childTnLst>
                                </p:cTn>
                              </p:par>
                              <p:par>
                                <p:cTn id="36" presetID="27" presetClass="entr" presetSubtype="0" fill="hold" nodeType="withEffect">
                                  <p:stCondLst>
                                    <p:cond delay="0"/>
                                  </p:stCondLst>
                                  <p:iterate type="lt">
                                    <p:tmPct val="50000"/>
                                  </p:iterate>
                                  <p:childTnLst>
                                    <p:set>
                                      <p:cBhvr>
                                        <p:cTn id="37" dur="1" fill="hold">
                                          <p:stCondLst>
                                            <p:cond delay="0"/>
                                          </p:stCondLst>
                                        </p:cTn>
                                        <p:tgtEl>
                                          <p:spTgt spid="3">
                                            <p:txEl>
                                              <p:pRg st="4" end="4"/>
                                            </p:txEl>
                                          </p:spTgt>
                                        </p:tgtEl>
                                        <p:attrNameLst>
                                          <p:attrName>style.visibility</p:attrName>
                                        </p:attrNameLst>
                                      </p:cBhvr>
                                      <p:to>
                                        <p:strVal val="visible"/>
                                      </p:to>
                                    </p:set>
                                    <p:anim calcmode="discrete" valueType="clr">
                                      <p:cBhvr override="childStyle">
                                        <p:cTn id="38" dur="80"/>
                                        <p:tgtEl>
                                          <p:spTgt spid="3">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9" dur="80"/>
                                        <p:tgtEl>
                                          <p:spTgt spid="3">
                                            <p:txEl>
                                              <p:pRg st="4" end="4"/>
                                            </p:txEl>
                                          </p:spTgt>
                                        </p:tgtEl>
                                        <p:attrNameLst>
                                          <p:attrName>fillcolor</p:attrName>
                                        </p:attrNameLst>
                                      </p:cBhvr>
                                      <p:tavLst>
                                        <p:tav tm="0">
                                          <p:val>
                                            <p:clrVal>
                                              <a:schemeClr val="accent2"/>
                                            </p:clrVal>
                                          </p:val>
                                        </p:tav>
                                        <p:tav tm="50000">
                                          <p:val>
                                            <p:clrVal>
                                              <a:schemeClr val="hlink"/>
                                            </p:clrVal>
                                          </p:val>
                                        </p:tav>
                                      </p:tavLst>
                                    </p:anim>
                                    <p:set>
                                      <p:cBhvr>
                                        <p:cTn id="40" dur="80"/>
                                        <p:tgtEl>
                                          <p:spTgt spid="3">
                                            <p:txEl>
                                              <p:pRg st="4" end="4"/>
                                            </p:txEl>
                                          </p:spTgt>
                                        </p:tgtEl>
                                        <p:attrNameLst>
                                          <p:attrName>fill.type</p:attrName>
                                        </p:attrNameLst>
                                      </p:cBhvr>
                                      <p:to>
                                        <p:strVal val="solid"/>
                                      </p:to>
                                    </p:set>
                                  </p:childTnLst>
                                </p:cTn>
                              </p:par>
                              <p:par>
                                <p:cTn id="41" presetID="27" presetClass="entr" presetSubtype="0" fill="hold" nodeType="withEffect">
                                  <p:stCondLst>
                                    <p:cond delay="0"/>
                                  </p:stCondLst>
                                  <p:iterate type="lt">
                                    <p:tmPct val="50000"/>
                                  </p:iterate>
                                  <p:childTnLst>
                                    <p:set>
                                      <p:cBhvr>
                                        <p:cTn id="42" dur="1" fill="hold">
                                          <p:stCondLst>
                                            <p:cond delay="0"/>
                                          </p:stCondLst>
                                        </p:cTn>
                                        <p:tgtEl>
                                          <p:spTgt spid="3">
                                            <p:txEl>
                                              <p:pRg st="5" end="5"/>
                                            </p:txEl>
                                          </p:spTgt>
                                        </p:tgtEl>
                                        <p:attrNameLst>
                                          <p:attrName>style.visibility</p:attrName>
                                        </p:attrNameLst>
                                      </p:cBhvr>
                                      <p:to>
                                        <p:strVal val="visible"/>
                                      </p:to>
                                    </p:set>
                                    <p:anim calcmode="discrete" valueType="clr">
                                      <p:cBhvr override="childStyle">
                                        <p:cTn id="43" dur="80"/>
                                        <p:tgtEl>
                                          <p:spTgt spid="3">
                                            <p:txEl>
                                              <p:pRg st="5" end="5"/>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4" dur="80"/>
                                        <p:tgtEl>
                                          <p:spTgt spid="3">
                                            <p:txEl>
                                              <p:pRg st="5" end="5"/>
                                            </p:txEl>
                                          </p:spTgt>
                                        </p:tgtEl>
                                        <p:attrNameLst>
                                          <p:attrName>fillcolor</p:attrName>
                                        </p:attrNameLst>
                                      </p:cBhvr>
                                      <p:tavLst>
                                        <p:tav tm="0">
                                          <p:val>
                                            <p:clrVal>
                                              <a:schemeClr val="accent2"/>
                                            </p:clrVal>
                                          </p:val>
                                        </p:tav>
                                        <p:tav tm="50000">
                                          <p:val>
                                            <p:clrVal>
                                              <a:schemeClr val="hlink"/>
                                            </p:clrVal>
                                          </p:val>
                                        </p:tav>
                                      </p:tavLst>
                                    </p:anim>
                                    <p:set>
                                      <p:cBhvr>
                                        <p:cTn id="45" dur="80"/>
                                        <p:tgtEl>
                                          <p:spTgt spid="3">
                                            <p:txEl>
                                              <p:pRg st="5" end="5"/>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596" y="642918"/>
            <a:ext cx="8229600" cy="4525963"/>
          </a:xfrm>
        </p:spPr>
        <p:txBody>
          <a:bodyPr>
            <a:normAutofit fontScale="77500" lnSpcReduction="20000"/>
          </a:bodyPr>
          <a:lstStyle/>
          <a:p>
            <a:r>
              <a:rPr lang="en-US" dirty="0">
                <a:latin typeface="Century" pitchFamily="18" charset="0"/>
              </a:rPr>
              <a:t>China – the Chinese</a:t>
            </a:r>
            <a:endParaRPr lang="ru-RU" dirty="0">
              <a:latin typeface="Century" pitchFamily="18" charset="0"/>
            </a:endParaRPr>
          </a:p>
          <a:p>
            <a:r>
              <a:rPr lang="en-US" dirty="0">
                <a:latin typeface="Century" pitchFamily="18" charset="0"/>
              </a:rPr>
              <a:t>Ireland- the Irish</a:t>
            </a:r>
            <a:endParaRPr lang="ru-RU" dirty="0">
              <a:latin typeface="Century" pitchFamily="18" charset="0"/>
            </a:endParaRPr>
          </a:p>
          <a:p>
            <a:r>
              <a:rPr lang="en-US" dirty="0">
                <a:latin typeface="Century" pitchFamily="18" charset="0"/>
              </a:rPr>
              <a:t>England- the English</a:t>
            </a:r>
            <a:endParaRPr lang="ru-RU" dirty="0">
              <a:latin typeface="Century" pitchFamily="18" charset="0"/>
            </a:endParaRPr>
          </a:p>
          <a:p>
            <a:r>
              <a:rPr lang="en-US" dirty="0">
                <a:latin typeface="Century" pitchFamily="18" charset="0"/>
              </a:rPr>
              <a:t>Portugal – the Portuguese </a:t>
            </a:r>
            <a:endParaRPr lang="ru-RU" dirty="0">
              <a:latin typeface="Century" pitchFamily="18" charset="0"/>
            </a:endParaRPr>
          </a:p>
          <a:p>
            <a:r>
              <a:rPr lang="en-US" dirty="0">
                <a:latin typeface="Century" pitchFamily="18" charset="0"/>
              </a:rPr>
              <a:t>Scotland – the Scottish</a:t>
            </a:r>
            <a:endParaRPr lang="ru-RU" dirty="0">
              <a:latin typeface="Century" pitchFamily="18" charset="0"/>
            </a:endParaRPr>
          </a:p>
          <a:p>
            <a:r>
              <a:rPr lang="en-US" dirty="0">
                <a:latin typeface="Century" pitchFamily="18" charset="0"/>
              </a:rPr>
              <a:t>Germany – the Germans</a:t>
            </a:r>
            <a:endParaRPr lang="ru-RU" dirty="0">
              <a:latin typeface="Century" pitchFamily="18" charset="0"/>
            </a:endParaRPr>
          </a:p>
          <a:p>
            <a:r>
              <a:rPr lang="en-US" dirty="0">
                <a:latin typeface="Century" pitchFamily="18" charset="0"/>
              </a:rPr>
              <a:t>Australia – the Australians</a:t>
            </a:r>
            <a:endParaRPr lang="ru-RU" dirty="0">
              <a:latin typeface="Century" pitchFamily="18" charset="0"/>
            </a:endParaRPr>
          </a:p>
          <a:p>
            <a:r>
              <a:rPr lang="en-US" dirty="0">
                <a:latin typeface="Century" pitchFamily="18" charset="0"/>
              </a:rPr>
              <a:t>Finland – the Finnish</a:t>
            </a:r>
            <a:endParaRPr lang="ru-RU" dirty="0">
              <a:latin typeface="Century" pitchFamily="18" charset="0"/>
            </a:endParaRPr>
          </a:p>
          <a:p>
            <a:r>
              <a:rPr lang="en-US" dirty="0">
                <a:latin typeface="Century" pitchFamily="18" charset="0"/>
              </a:rPr>
              <a:t>Russia </a:t>
            </a:r>
            <a:r>
              <a:rPr lang="en-US" dirty="0" smtClean="0">
                <a:latin typeface="Century" pitchFamily="18" charset="0"/>
              </a:rPr>
              <a:t>– the Russians</a:t>
            </a:r>
            <a:endParaRPr lang="ru-RU" dirty="0">
              <a:latin typeface="Century" pitchFamily="18" charset="0"/>
            </a:endParaRPr>
          </a:p>
          <a:p>
            <a:r>
              <a:rPr lang="en-US" dirty="0">
                <a:latin typeface="Century" pitchFamily="18" charset="0"/>
              </a:rPr>
              <a:t>Italy – the Italians </a:t>
            </a:r>
            <a:endParaRPr lang="ru-RU" dirty="0">
              <a:latin typeface="Century" pitchFamily="18" charset="0"/>
            </a:endParaRPr>
          </a:p>
          <a:p>
            <a:r>
              <a:rPr lang="en-US" dirty="0">
                <a:latin typeface="Century" pitchFamily="18" charset="0"/>
              </a:rPr>
              <a:t>France – the French </a:t>
            </a:r>
            <a:endParaRPr lang="en-US" dirty="0" smtClean="0">
              <a:latin typeface="Century" pitchFamily="18" charset="0"/>
            </a:endParaRPr>
          </a:p>
          <a:p>
            <a:r>
              <a:rPr lang="en-US" dirty="0">
                <a:latin typeface="Century" pitchFamily="18" charset="0"/>
              </a:rPr>
              <a:t>The USA – the Americans </a:t>
            </a:r>
            <a:endParaRPr lang="ru-RU" dirty="0">
              <a:latin typeface="Century" pitchFamily="18" charset="0"/>
            </a:endParaRPr>
          </a:p>
          <a:p>
            <a:endParaRPr lang="ru-RU" dirty="0"/>
          </a:p>
          <a:p>
            <a:endParaRPr lang="ru-RU" dirty="0"/>
          </a:p>
        </p:txBody>
      </p:sp>
      <p:pic>
        <p:nvPicPr>
          <p:cNvPr id="4097" name="Picture 1" descr="C:\Program Files\Microsoft Office\MEDIA\CAGCAT10\j0335112.wmf"/>
          <p:cNvPicPr>
            <a:picLocks noChangeAspect="1" noChangeArrowheads="1"/>
          </p:cNvPicPr>
          <p:nvPr/>
        </p:nvPicPr>
        <p:blipFill>
          <a:blip r:embed="rId2" cstate="email"/>
          <a:srcRect/>
          <a:stretch>
            <a:fillRect/>
          </a:stretch>
        </p:blipFill>
        <p:spPr bwMode="auto">
          <a:xfrm>
            <a:off x="5786446" y="3714752"/>
            <a:ext cx="2500330" cy="2500330"/>
          </a:xfrm>
          <a:prstGeom prst="rect">
            <a:avLst/>
          </a:prstGeom>
          <a:noFill/>
        </p:spPr>
      </p:pic>
    </p:spTree>
  </p:cSld>
  <p:clrMapOvr>
    <a:masterClrMapping/>
  </p:clrMapOvr>
  <p:transition>
    <p:wheel spokes="3"/>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withEffect">
                                  <p:stCondLst>
                                    <p:cond delay="0"/>
                                  </p:stCondLst>
                                  <p:childTnLst>
                                    <p:set>
                                      <p:cBhvr>
                                        <p:cTn id="6" dur="1" fill="hold">
                                          <p:stCondLst>
                                            <p:cond delay="0"/>
                                          </p:stCondLst>
                                        </p:cTn>
                                        <p:tgtEl>
                                          <p:spTgt spid="4097"/>
                                        </p:tgtEl>
                                        <p:attrNameLst>
                                          <p:attrName>style.visibility</p:attrName>
                                        </p:attrNameLst>
                                      </p:cBhvr>
                                      <p:to>
                                        <p:strVal val="visible"/>
                                      </p:to>
                                    </p:set>
                                    <p:animEffect transition="in" filter="diamond(in)">
                                      <p:cBhvr>
                                        <p:cTn id="7" dur="2000"/>
                                        <p:tgtEl>
                                          <p:spTgt spid="4097"/>
                                        </p:tgtEl>
                                      </p:cBhvr>
                                    </p:animEffect>
                                  </p:childTnLst>
                                </p:cTn>
                              </p:par>
                              <p:par>
                                <p:cTn id="8" presetID="19" presetClass="entr" presetSubtype="1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 calcmode="lin" valueType="num">
                                      <p:cBhvr>
                                        <p:cTn id="10" dur="5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11" dur="5000" fill="hold"/>
                                        <p:tgtEl>
                                          <p:spTgt spid="3">
                                            <p:txEl>
                                              <p:pRg st="2" end="2"/>
                                            </p:txEl>
                                          </p:spTgt>
                                        </p:tgtEl>
                                        <p:attrNameLst>
                                          <p:attrName>ppt_h</p:attrName>
                                        </p:attrNameLst>
                                      </p:cBhvr>
                                      <p:tavLst>
                                        <p:tav tm="0">
                                          <p:val>
                                            <p:strVal val="#ppt_h"/>
                                          </p:val>
                                        </p:tav>
                                        <p:tav tm="100000">
                                          <p:val>
                                            <p:strVal val="#ppt_h"/>
                                          </p:val>
                                        </p:tav>
                                      </p:tavLst>
                                    </p:anim>
                                  </p:childTnLst>
                                </p:cTn>
                              </p:par>
                              <p:par>
                                <p:cTn id="12" presetID="19" presetClass="entr" presetSubtype="10" fill="hold" nodeType="with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 calcmode="lin" valueType="num">
                                      <p:cBhvr>
                                        <p:cTn id="14" dur="5000" fill="hold"/>
                                        <p:tgtEl>
                                          <p:spTgt spid="3">
                                            <p:txEl>
                                              <p:pRg st="3" end="3"/>
                                            </p:txEl>
                                          </p:spTgt>
                                        </p:tgtEl>
                                        <p:attrNameLst>
                                          <p:attrName>ppt_w</p:attrName>
                                        </p:attrNameLst>
                                      </p:cBhvr>
                                      <p:tavLst>
                                        <p:tav tm="0" fmla="#ppt_w*sin(2.5*pi*$)">
                                          <p:val>
                                            <p:fltVal val="0"/>
                                          </p:val>
                                        </p:tav>
                                        <p:tav tm="100000">
                                          <p:val>
                                            <p:fltVal val="1"/>
                                          </p:val>
                                        </p:tav>
                                      </p:tavLst>
                                    </p:anim>
                                    <p:anim calcmode="lin" valueType="num">
                                      <p:cBhvr>
                                        <p:cTn id="15" dur="5000" fill="hold"/>
                                        <p:tgtEl>
                                          <p:spTgt spid="3">
                                            <p:txEl>
                                              <p:pRg st="3" end="3"/>
                                            </p:txEl>
                                          </p:spTgt>
                                        </p:tgtEl>
                                        <p:attrNameLst>
                                          <p:attrName>ppt_h</p:attrName>
                                        </p:attrNameLst>
                                      </p:cBhvr>
                                      <p:tavLst>
                                        <p:tav tm="0">
                                          <p:val>
                                            <p:strVal val="#ppt_h"/>
                                          </p:val>
                                        </p:tav>
                                        <p:tav tm="100000">
                                          <p:val>
                                            <p:strVal val="#ppt_h"/>
                                          </p:val>
                                        </p:tav>
                                      </p:tavLst>
                                    </p:anim>
                                  </p:childTnLst>
                                </p:cTn>
                              </p:par>
                              <p:par>
                                <p:cTn id="16" presetID="19" presetClass="entr" presetSubtype="1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 calcmode="lin" valueType="num">
                                      <p:cBhvr>
                                        <p:cTn id="18" dur="5000" fill="hold"/>
                                        <p:tgtEl>
                                          <p:spTgt spid="3">
                                            <p:txEl>
                                              <p:pRg st="4" end="4"/>
                                            </p:txEl>
                                          </p:spTgt>
                                        </p:tgtEl>
                                        <p:attrNameLst>
                                          <p:attrName>ppt_w</p:attrName>
                                        </p:attrNameLst>
                                      </p:cBhvr>
                                      <p:tavLst>
                                        <p:tav tm="0" fmla="#ppt_w*sin(2.5*pi*$)">
                                          <p:val>
                                            <p:fltVal val="0"/>
                                          </p:val>
                                        </p:tav>
                                        <p:tav tm="100000">
                                          <p:val>
                                            <p:fltVal val="1"/>
                                          </p:val>
                                        </p:tav>
                                      </p:tavLst>
                                    </p:anim>
                                    <p:anim calcmode="lin" valueType="num">
                                      <p:cBhvr>
                                        <p:cTn id="19" dur="5000" fill="hold"/>
                                        <p:tgtEl>
                                          <p:spTgt spid="3">
                                            <p:txEl>
                                              <p:pRg st="4" end="4"/>
                                            </p:txEl>
                                          </p:spTgt>
                                        </p:tgtEl>
                                        <p:attrNameLst>
                                          <p:attrName>ppt_h</p:attrName>
                                        </p:attrNameLst>
                                      </p:cBhvr>
                                      <p:tavLst>
                                        <p:tav tm="0">
                                          <p:val>
                                            <p:strVal val="#ppt_h"/>
                                          </p:val>
                                        </p:tav>
                                        <p:tav tm="100000">
                                          <p:val>
                                            <p:strVal val="#ppt_h"/>
                                          </p:val>
                                        </p:tav>
                                      </p:tavLst>
                                    </p:anim>
                                  </p:childTnLst>
                                </p:cTn>
                              </p:par>
                              <p:par>
                                <p:cTn id="20" presetID="19" presetClass="entr" presetSubtype="1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 calcmode="lin" valueType="num">
                                      <p:cBhvr>
                                        <p:cTn id="22" dur="5000" fill="hold"/>
                                        <p:tgtEl>
                                          <p:spTgt spid="3">
                                            <p:txEl>
                                              <p:pRg st="5" end="5"/>
                                            </p:txEl>
                                          </p:spTgt>
                                        </p:tgtEl>
                                        <p:attrNameLst>
                                          <p:attrName>ppt_w</p:attrName>
                                        </p:attrNameLst>
                                      </p:cBhvr>
                                      <p:tavLst>
                                        <p:tav tm="0" fmla="#ppt_w*sin(2.5*pi*$)">
                                          <p:val>
                                            <p:fltVal val="0"/>
                                          </p:val>
                                        </p:tav>
                                        <p:tav tm="100000">
                                          <p:val>
                                            <p:fltVal val="1"/>
                                          </p:val>
                                        </p:tav>
                                      </p:tavLst>
                                    </p:anim>
                                    <p:anim calcmode="lin" valueType="num">
                                      <p:cBhvr>
                                        <p:cTn id="23" dur="5000" fill="hold"/>
                                        <p:tgtEl>
                                          <p:spTgt spid="3">
                                            <p:txEl>
                                              <p:pRg st="5" end="5"/>
                                            </p:txEl>
                                          </p:spTgt>
                                        </p:tgtEl>
                                        <p:attrNameLst>
                                          <p:attrName>ppt_h</p:attrName>
                                        </p:attrNameLst>
                                      </p:cBhvr>
                                      <p:tavLst>
                                        <p:tav tm="0">
                                          <p:val>
                                            <p:strVal val="#ppt_h"/>
                                          </p:val>
                                        </p:tav>
                                        <p:tav tm="100000">
                                          <p:val>
                                            <p:strVal val="#ppt_h"/>
                                          </p:val>
                                        </p:tav>
                                      </p:tavLst>
                                    </p:anim>
                                  </p:childTnLst>
                                </p:cTn>
                              </p:par>
                              <p:par>
                                <p:cTn id="24" presetID="19" presetClass="entr" presetSubtype="10" fill="hold" nodeType="with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 calcmode="lin" valueType="num">
                                      <p:cBhvr>
                                        <p:cTn id="26" dur="5000" fill="hold"/>
                                        <p:tgtEl>
                                          <p:spTgt spid="3">
                                            <p:txEl>
                                              <p:pRg st="6" end="6"/>
                                            </p:txEl>
                                          </p:spTgt>
                                        </p:tgtEl>
                                        <p:attrNameLst>
                                          <p:attrName>ppt_w</p:attrName>
                                        </p:attrNameLst>
                                      </p:cBhvr>
                                      <p:tavLst>
                                        <p:tav tm="0" fmla="#ppt_w*sin(2.5*pi*$)">
                                          <p:val>
                                            <p:fltVal val="0"/>
                                          </p:val>
                                        </p:tav>
                                        <p:tav tm="100000">
                                          <p:val>
                                            <p:fltVal val="1"/>
                                          </p:val>
                                        </p:tav>
                                      </p:tavLst>
                                    </p:anim>
                                    <p:anim calcmode="lin" valueType="num">
                                      <p:cBhvr>
                                        <p:cTn id="27" dur="5000" fill="hold"/>
                                        <p:tgtEl>
                                          <p:spTgt spid="3">
                                            <p:txEl>
                                              <p:pRg st="6" end="6"/>
                                            </p:txEl>
                                          </p:spTgt>
                                        </p:tgtEl>
                                        <p:attrNameLst>
                                          <p:attrName>ppt_h</p:attrName>
                                        </p:attrNameLst>
                                      </p:cBhvr>
                                      <p:tavLst>
                                        <p:tav tm="0">
                                          <p:val>
                                            <p:strVal val="#ppt_h"/>
                                          </p:val>
                                        </p:tav>
                                        <p:tav tm="100000">
                                          <p:val>
                                            <p:strVal val="#ppt_h"/>
                                          </p:val>
                                        </p:tav>
                                      </p:tavLst>
                                    </p:anim>
                                  </p:childTnLst>
                                </p:cTn>
                              </p:par>
                              <p:par>
                                <p:cTn id="28" presetID="19" presetClass="entr" presetSubtype="10" fill="hold"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 calcmode="lin" valueType="num">
                                      <p:cBhvr>
                                        <p:cTn id="30" dur="5000" fill="hold"/>
                                        <p:tgtEl>
                                          <p:spTgt spid="3">
                                            <p:txEl>
                                              <p:pRg st="7" end="7"/>
                                            </p:txEl>
                                          </p:spTgt>
                                        </p:tgtEl>
                                        <p:attrNameLst>
                                          <p:attrName>ppt_w</p:attrName>
                                        </p:attrNameLst>
                                      </p:cBhvr>
                                      <p:tavLst>
                                        <p:tav tm="0" fmla="#ppt_w*sin(2.5*pi*$)">
                                          <p:val>
                                            <p:fltVal val="0"/>
                                          </p:val>
                                        </p:tav>
                                        <p:tav tm="100000">
                                          <p:val>
                                            <p:fltVal val="1"/>
                                          </p:val>
                                        </p:tav>
                                      </p:tavLst>
                                    </p:anim>
                                    <p:anim calcmode="lin" valueType="num">
                                      <p:cBhvr>
                                        <p:cTn id="31" dur="5000" fill="hold"/>
                                        <p:tgtEl>
                                          <p:spTgt spid="3">
                                            <p:txEl>
                                              <p:pRg st="7" end="7"/>
                                            </p:txEl>
                                          </p:spTgt>
                                        </p:tgtEl>
                                        <p:attrNameLst>
                                          <p:attrName>ppt_h</p:attrName>
                                        </p:attrNameLst>
                                      </p:cBhvr>
                                      <p:tavLst>
                                        <p:tav tm="0">
                                          <p:val>
                                            <p:strVal val="#ppt_h"/>
                                          </p:val>
                                        </p:tav>
                                        <p:tav tm="100000">
                                          <p:val>
                                            <p:strVal val="#ppt_h"/>
                                          </p:val>
                                        </p:tav>
                                      </p:tavLst>
                                    </p:anim>
                                  </p:childTnLst>
                                </p:cTn>
                              </p:par>
                              <p:par>
                                <p:cTn id="32" presetID="19" presetClass="entr" presetSubtype="10" fill="hold" nodeType="withEffect">
                                  <p:stCondLst>
                                    <p:cond delay="0"/>
                                  </p:stCondLst>
                                  <p:childTnLst>
                                    <p:set>
                                      <p:cBhvr>
                                        <p:cTn id="33" dur="1" fill="hold">
                                          <p:stCondLst>
                                            <p:cond delay="0"/>
                                          </p:stCondLst>
                                        </p:cTn>
                                        <p:tgtEl>
                                          <p:spTgt spid="3">
                                            <p:txEl>
                                              <p:pRg st="8" end="8"/>
                                            </p:txEl>
                                          </p:spTgt>
                                        </p:tgtEl>
                                        <p:attrNameLst>
                                          <p:attrName>style.visibility</p:attrName>
                                        </p:attrNameLst>
                                      </p:cBhvr>
                                      <p:to>
                                        <p:strVal val="visible"/>
                                      </p:to>
                                    </p:set>
                                    <p:anim calcmode="lin" valueType="num">
                                      <p:cBhvr>
                                        <p:cTn id="34" dur="5000" fill="hold"/>
                                        <p:tgtEl>
                                          <p:spTgt spid="3">
                                            <p:txEl>
                                              <p:pRg st="8" end="8"/>
                                            </p:txEl>
                                          </p:spTgt>
                                        </p:tgtEl>
                                        <p:attrNameLst>
                                          <p:attrName>ppt_w</p:attrName>
                                        </p:attrNameLst>
                                      </p:cBhvr>
                                      <p:tavLst>
                                        <p:tav tm="0" fmla="#ppt_w*sin(2.5*pi*$)">
                                          <p:val>
                                            <p:fltVal val="0"/>
                                          </p:val>
                                        </p:tav>
                                        <p:tav tm="100000">
                                          <p:val>
                                            <p:fltVal val="1"/>
                                          </p:val>
                                        </p:tav>
                                      </p:tavLst>
                                    </p:anim>
                                    <p:anim calcmode="lin" valueType="num">
                                      <p:cBhvr>
                                        <p:cTn id="35" dur="5000" fill="hold"/>
                                        <p:tgtEl>
                                          <p:spTgt spid="3">
                                            <p:txEl>
                                              <p:pRg st="8" end="8"/>
                                            </p:txEl>
                                          </p:spTgt>
                                        </p:tgtEl>
                                        <p:attrNameLst>
                                          <p:attrName>ppt_h</p:attrName>
                                        </p:attrNameLst>
                                      </p:cBhvr>
                                      <p:tavLst>
                                        <p:tav tm="0">
                                          <p:val>
                                            <p:strVal val="#ppt_h"/>
                                          </p:val>
                                        </p:tav>
                                        <p:tav tm="100000">
                                          <p:val>
                                            <p:strVal val="#ppt_h"/>
                                          </p:val>
                                        </p:tav>
                                      </p:tavLst>
                                    </p:anim>
                                  </p:childTnLst>
                                </p:cTn>
                              </p:par>
                              <p:par>
                                <p:cTn id="36" presetID="19" presetClass="entr" presetSubtype="10" fill="hold" nodeType="withEffect">
                                  <p:stCondLst>
                                    <p:cond delay="0"/>
                                  </p:stCondLst>
                                  <p:childTnLst>
                                    <p:set>
                                      <p:cBhvr>
                                        <p:cTn id="37" dur="1" fill="hold">
                                          <p:stCondLst>
                                            <p:cond delay="0"/>
                                          </p:stCondLst>
                                        </p:cTn>
                                        <p:tgtEl>
                                          <p:spTgt spid="3">
                                            <p:txEl>
                                              <p:pRg st="9" end="9"/>
                                            </p:txEl>
                                          </p:spTgt>
                                        </p:tgtEl>
                                        <p:attrNameLst>
                                          <p:attrName>style.visibility</p:attrName>
                                        </p:attrNameLst>
                                      </p:cBhvr>
                                      <p:to>
                                        <p:strVal val="visible"/>
                                      </p:to>
                                    </p:set>
                                    <p:anim calcmode="lin" valueType="num">
                                      <p:cBhvr>
                                        <p:cTn id="38" dur="5000" fill="hold"/>
                                        <p:tgtEl>
                                          <p:spTgt spid="3">
                                            <p:txEl>
                                              <p:pRg st="9" end="9"/>
                                            </p:txEl>
                                          </p:spTgt>
                                        </p:tgtEl>
                                        <p:attrNameLst>
                                          <p:attrName>ppt_w</p:attrName>
                                        </p:attrNameLst>
                                      </p:cBhvr>
                                      <p:tavLst>
                                        <p:tav tm="0" fmla="#ppt_w*sin(2.5*pi*$)">
                                          <p:val>
                                            <p:fltVal val="0"/>
                                          </p:val>
                                        </p:tav>
                                        <p:tav tm="100000">
                                          <p:val>
                                            <p:fltVal val="1"/>
                                          </p:val>
                                        </p:tav>
                                      </p:tavLst>
                                    </p:anim>
                                    <p:anim calcmode="lin" valueType="num">
                                      <p:cBhvr>
                                        <p:cTn id="39" dur="5000" fill="hold"/>
                                        <p:tgtEl>
                                          <p:spTgt spid="3">
                                            <p:txEl>
                                              <p:pRg st="9" end="9"/>
                                            </p:txEl>
                                          </p:spTgt>
                                        </p:tgtEl>
                                        <p:attrNameLst>
                                          <p:attrName>ppt_h</p:attrName>
                                        </p:attrNameLst>
                                      </p:cBhvr>
                                      <p:tavLst>
                                        <p:tav tm="0">
                                          <p:val>
                                            <p:strVal val="#ppt_h"/>
                                          </p:val>
                                        </p:tav>
                                        <p:tav tm="100000">
                                          <p:val>
                                            <p:strVal val="#ppt_h"/>
                                          </p:val>
                                        </p:tav>
                                      </p:tavLst>
                                    </p:anim>
                                  </p:childTnLst>
                                </p:cTn>
                              </p:par>
                              <p:par>
                                <p:cTn id="40" presetID="19" presetClass="entr" presetSubtype="10" fill="hold" nodeType="with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anim calcmode="lin" valueType="num">
                                      <p:cBhvr>
                                        <p:cTn id="42" dur="5000" fill="hold"/>
                                        <p:tgtEl>
                                          <p:spTgt spid="3">
                                            <p:txEl>
                                              <p:pRg st="10" end="10"/>
                                            </p:txEl>
                                          </p:spTgt>
                                        </p:tgtEl>
                                        <p:attrNameLst>
                                          <p:attrName>ppt_w</p:attrName>
                                        </p:attrNameLst>
                                      </p:cBhvr>
                                      <p:tavLst>
                                        <p:tav tm="0" fmla="#ppt_w*sin(2.5*pi*$)">
                                          <p:val>
                                            <p:fltVal val="0"/>
                                          </p:val>
                                        </p:tav>
                                        <p:tav tm="100000">
                                          <p:val>
                                            <p:fltVal val="1"/>
                                          </p:val>
                                        </p:tav>
                                      </p:tavLst>
                                    </p:anim>
                                    <p:anim calcmode="lin" valueType="num">
                                      <p:cBhvr>
                                        <p:cTn id="43" dur="5000" fill="hold"/>
                                        <p:tgtEl>
                                          <p:spTgt spid="3">
                                            <p:txEl>
                                              <p:pRg st="10" end="10"/>
                                            </p:txEl>
                                          </p:spTgt>
                                        </p:tgtEl>
                                        <p:attrNameLst>
                                          <p:attrName>ppt_h</p:attrName>
                                        </p:attrNameLst>
                                      </p:cBhvr>
                                      <p:tavLst>
                                        <p:tav tm="0">
                                          <p:val>
                                            <p:strVal val="#ppt_h"/>
                                          </p:val>
                                        </p:tav>
                                        <p:tav tm="100000">
                                          <p:val>
                                            <p:strVal val="#ppt_h"/>
                                          </p:val>
                                        </p:tav>
                                      </p:tavLst>
                                    </p:anim>
                                  </p:childTnLst>
                                </p:cTn>
                              </p:par>
                              <p:par>
                                <p:cTn id="44" presetID="19" presetClass="entr" presetSubtype="10" fill="hold" nodeType="withEffect">
                                  <p:stCondLst>
                                    <p:cond delay="0"/>
                                  </p:stCondLst>
                                  <p:childTnLst>
                                    <p:set>
                                      <p:cBhvr>
                                        <p:cTn id="45" dur="1" fill="hold">
                                          <p:stCondLst>
                                            <p:cond delay="0"/>
                                          </p:stCondLst>
                                        </p:cTn>
                                        <p:tgtEl>
                                          <p:spTgt spid="3">
                                            <p:txEl>
                                              <p:pRg st="11" end="11"/>
                                            </p:txEl>
                                          </p:spTgt>
                                        </p:tgtEl>
                                        <p:attrNameLst>
                                          <p:attrName>style.visibility</p:attrName>
                                        </p:attrNameLst>
                                      </p:cBhvr>
                                      <p:to>
                                        <p:strVal val="visible"/>
                                      </p:to>
                                    </p:set>
                                    <p:anim calcmode="lin" valueType="num">
                                      <p:cBhvr>
                                        <p:cTn id="46" dur="5000" fill="hold"/>
                                        <p:tgtEl>
                                          <p:spTgt spid="3">
                                            <p:txEl>
                                              <p:pRg st="11" end="11"/>
                                            </p:txEl>
                                          </p:spTgt>
                                        </p:tgtEl>
                                        <p:attrNameLst>
                                          <p:attrName>ppt_w</p:attrName>
                                        </p:attrNameLst>
                                      </p:cBhvr>
                                      <p:tavLst>
                                        <p:tav tm="0" fmla="#ppt_w*sin(2.5*pi*$)">
                                          <p:val>
                                            <p:fltVal val="0"/>
                                          </p:val>
                                        </p:tav>
                                        <p:tav tm="100000">
                                          <p:val>
                                            <p:fltVal val="1"/>
                                          </p:val>
                                        </p:tav>
                                      </p:tavLst>
                                    </p:anim>
                                    <p:anim calcmode="lin" valueType="num">
                                      <p:cBhvr>
                                        <p:cTn id="47" dur="5000" fill="hold"/>
                                        <p:tgtEl>
                                          <p:spTgt spid="3">
                                            <p:txEl>
                                              <p:pRg st="11" end="1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596" y="500042"/>
            <a:ext cx="8229600" cy="4525963"/>
          </a:xfrm>
        </p:spPr>
        <p:txBody>
          <a:bodyPr/>
          <a:lstStyle/>
          <a:p>
            <a:r>
              <a:rPr lang="en-US" dirty="0">
                <a:latin typeface="Century" pitchFamily="18" charset="0"/>
              </a:rPr>
              <a:t>-What </a:t>
            </a:r>
            <a:r>
              <a:rPr lang="en-US" dirty="0" smtClean="0">
                <a:latin typeface="Century" pitchFamily="18" charset="0"/>
              </a:rPr>
              <a:t>languages do </a:t>
            </a:r>
            <a:r>
              <a:rPr lang="en-US" dirty="0">
                <a:latin typeface="Century" pitchFamily="18" charset="0"/>
              </a:rPr>
              <a:t>you speak?</a:t>
            </a:r>
            <a:endParaRPr lang="ru-RU" dirty="0">
              <a:latin typeface="Century" pitchFamily="18" charset="0"/>
            </a:endParaRPr>
          </a:p>
          <a:p>
            <a:r>
              <a:rPr lang="en-US" dirty="0">
                <a:latin typeface="Century" pitchFamily="18" charset="0"/>
              </a:rPr>
              <a:t>-Are you proud to be Russian?</a:t>
            </a:r>
            <a:endParaRPr lang="ru-RU" dirty="0">
              <a:latin typeface="Century" pitchFamily="18" charset="0"/>
            </a:endParaRPr>
          </a:p>
          <a:p>
            <a:r>
              <a:rPr lang="en-US" dirty="0">
                <a:latin typeface="Century" pitchFamily="18" charset="0"/>
              </a:rPr>
              <a:t>-How can you describe the Russians?</a:t>
            </a:r>
            <a:endParaRPr lang="ru-RU" dirty="0">
              <a:latin typeface="Century" pitchFamily="18" charset="0"/>
            </a:endParaRPr>
          </a:p>
          <a:p>
            <a:r>
              <a:rPr lang="en-US" dirty="0">
                <a:latin typeface="Century" pitchFamily="18" charset="0"/>
              </a:rPr>
              <a:t>- Australians speak German, don’t they?</a:t>
            </a:r>
            <a:endParaRPr lang="ru-RU" dirty="0">
              <a:latin typeface="Century" pitchFamily="18" charset="0"/>
            </a:endParaRPr>
          </a:p>
          <a:p>
            <a:r>
              <a:rPr lang="en-US" dirty="0">
                <a:latin typeface="Century" pitchFamily="18" charset="0"/>
              </a:rPr>
              <a:t>- Can you name  English – speaking countries?</a:t>
            </a:r>
            <a:endParaRPr lang="ru-RU" dirty="0">
              <a:latin typeface="Century" pitchFamily="18" charset="0"/>
            </a:endParaRPr>
          </a:p>
          <a:p>
            <a:r>
              <a:rPr lang="en-US" dirty="0">
                <a:latin typeface="Century" pitchFamily="18" charset="0"/>
              </a:rPr>
              <a:t>- Why is it </a:t>
            </a:r>
            <a:r>
              <a:rPr lang="en-US" dirty="0" smtClean="0">
                <a:latin typeface="Century" pitchFamily="18" charset="0"/>
              </a:rPr>
              <a:t>important  </a:t>
            </a:r>
            <a:r>
              <a:rPr lang="en-US" dirty="0">
                <a:latin typeface="Century" pitchFamily="18" charset="0"/>
              </a:rPr>
              <a:t>t</a:t>
            </a:r>
            <a:r>
              <a:rPr lang="en-US" dirty="0" smtClean="0">
                <a:latin typeface="Century" pitchFamily="18" charset="0"/>
              </a:rPr>
              <a:t>o </a:t>
            </a:r>
            <a:r>
              <a:rPr lang="en-US" dirty="0">
                <a:latin typeface="Century" pitchFamily="18" charset="0"/>
              </a:rPr>
              <a:t>learn </a:t>
            </a:r>
            <a:r>
              <a:rPr lang="en-US" dirty="0" smtClean="0">
                <a:latin typeface="Century" pitchFamily="18" charset="0"/>
              </a:rPr>
              <a:t>English? </a:t>
            </a:r>
            <a:endParaRPr lang="ru-RU" dirty="0">
              <a:latin typeface="Century" pitchFamily="18" charset="0"/>
            </a:endParaRPr>
          </a:p>
          <a:p>
            <a:endParaRPr lang="ru-RU" dirty="0"/>
          </a:p>
        </p:txBody>
      </p:sp>
      <p:pic>
        <p:nvPicPr>
          <p:cNvPr id="1027" name="Picture 3" descr="C:\Program Files\Microsoft Office\MEDIA\CAGCAT10\j0217698.wmf"/>
          <p:cNvPicPr>
            <a:picLocks noChangeAspect="1" noChangeArrowheads="1"/>
          </p:cNvPicPr>
          <p:nvPr/>
        </p:nvPicPr>
        <p:blipFill>
          <a:blip r:embed="rId2" cstate="email"/>
          <a:srcRect/>
          <a:stretch>
            <a:fillRect/>
          </a:stretch>
        </p:blipFill>
        <p:spPr bwMode="auto">
          <a:xfrm>
            <a:off x="1785918" y="4857760"/>
            <a:ext cx="1747837" cy="1693863"/>
          </a:xfrm>
          <a:prstGeom prst="rect">
            <a:avLst/>
          </a:prstGeom>
          <a:noFill/>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Scale>
                                      <p:cBhvr>
                                        <p:cTn id="7" dur="10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3">
                                            <p:txEl>
                                              <p:pRg st="0" end="0"/>
                                            </p:txEl>
                                          </p:spTgt>
                                        </p:tgtEl>
                                        <p:attrNameLst>
                                          <p:attrName>ppt_x</p:attrName>
                                          <p:attrName>ppt_y</p:attrName>
                                        </p:attrNameLst>
                                      </p:cBhvr>
                                    </p:animMotion>
                                    <p:animEffect transition="in" filter="fade">
                                      <p:cBhvr>
                                        <p:cTn id="9" dur="1000"/>
                                        <p:tgtEl>
                                          <p:spTgt spid="3">
                                            <p:txEl>
                                              <p:pRg st="0" end="0"/>
                                            </p:txEl>
                                          </p:spTgt>
                                        </p:tgtEl>
                                      </p:cBhvr>
                                    </p:animEffect>
                                  </p:childTnLst>
                                </p:cTn>
                              </p:par>
                              <p:par>
                                <p:cTn id="10" presetID="5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Scale>
                                      <p:cBhvr>
                                        <p:cTn id="12" dur="1000" decel="50000" fill="hold">
                                          <p:stCondLst>
                                            <p:cond delay="0"/>
                                          </p:stCondLst>
                                        </p:cTn>
                                        <p:tgtEl>
                                          <p:spTgt spid="3">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1000" decel="50000" fill="hold">
                                          <p:stCondLst>
                                            <p:cond delay="0"/>
                                          </p:stCondLst>
                                        </p:cTn>
                                        <p:tgtEl>
                                          <p:spTgt spid="3">
                                            <p:txEl>
                                              <p:pRg st="1" end="1"/>
                                            </p:txEl>
                                          </p:spTgt>
                                        </p:tgtEl>
                                        <p:attrNameLst>
                                          <p:attrName>ppt_x</p:attrName>
                                          <p:attrName>ppt_y</p:attrName>
                                        </p:attrNameLst>
                                      </p:cBhvr>
                                    </p:animMotion>
                                    <p:animEffect transition="in" filter="fade">
                                      <p:cBhvr>
                                        <p:cTn id="14" dur="1000"/>
                                        <p:tgtEl>
                                          <p:spTgt spid="3">
                                            <p:txEl>
                                              <p:pRg st="1" end="1"/>
                                            </p:txEl>
                                          </p:spTgt>
                                        </p:tgtEl>
                                      </p:cBhvr>
                                    </p:animEffect>
                                  </p:childTnLst>
                                </p:cTn>
                              </p:par>
                              <p:par>
                                <p:cTn id="15" presetID="5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Scale>
                                      <p:cBhvr>
                                        <p:cTn id="17" dur="1000" decel="50000" fill="hold">
                                          <p:stCondLst>
                                            <p:cond delay="0"/>
                                          </p:stCondLst>
                                        </p:cTn>
                                        <p:tgtEl>
                                          <p:spTgt spid="3">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8" dur="1000" decel="50000" fill="hold">
                                          <p:stCondLst>
                                            <p:cond delay="0"/>
                                          </p:stCondLst>
                                        </p:cTn>
                                        <p:tgtEl>
                                          <p:spTgt spid="3">
                                            <p:txEl>
                                              <p:pRg st="2" end="2"/>
                                            </p:txEl>
                                          </p:spTgt>
                                        </p:tgtEl>
                                        <p:attrNameLst>
                                          <p:attrName>ppt_x</p:attrName>
                                          <p:attrName>ppt_y</p:attrName>
                                        </p:attrNameLst>
                                      </p:cBhvr>
                                    </p:animMotion>
                                    <p:animEffect transition="in" filter="fade">
                                      <p:cBhvr>
                                        <p:cTn id="19" dur="1000"/>
                                        <p:tgtEl>
                                          <p:spTgt spid="3">
                                            <p:txEl>
                                              <p:pRg st="2" end="2"/>
                                            </p:txEl>
                                          </p:spTgt>
                                        </p:tgtEl>
                                      </p:cBhvr>
                                    </p:animEffect>
                                  </p:childTnLst>
                                </p:cTn>
                              </p:par>
                              <p:par>
                                <p:cTn id="20" presetID="5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Scale>
                                      <p:cBhvr>
                                        <p:cTn id="22" dur="1000" decel="50000" fill="hold">
                                          <p:stCondLst>
                                            <p:cond delay="0"/>
                                          </p:stCondLst>
                                        </p:cTn>
                                        <p:tgtEl>
                                          <p:spTgt spid="3">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3" dur="1000" decel="50000" fill="hold">
                                          <p:stCondLst>
                                            <p:cond delay="0"/>
                                          </p:stCondLst>
                                        </p:cTn>
                                        <p:tgtEl>
                                          <p:spTgt spid="3">
                                            <p:txEl>
                                              <p:pRg st="3" end="3"/>
                                            </p:txEl>
                                          </p:spTgt>
                                        </p:tgtEl>
                                        <p:attrNameLst>
                                          <p:attrName>ppt_x</p:attrName>
                                          <p:attrName>ppt_y</p:attrName>
                                        </p:attrNameLst>
                                      </p:cBhvr>
                                    </p:animMotion>
                                    <p:animEffect transition="in" filter="fade">
                                      <p:cBhvr>
                                        <p:cTn id="24" dur="1000"/>
                                        <p:tgtEl>
                                          <p:spTgt spid="3">
                                            <p:txEl>
                                              <p:pRg st="3" end="3"/>
                                            </p:txEl>
                                          </p:spTgt>
                                        </p:tgtEl>
                                      </p:cBhvr>
                                    </p:animEffect>
                                  </p:childTnLst>
                                </p:cTn>
                              </p:par>
                              <p:par>
                                <p:cTn id="25" presetID="52"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Scale>
                                      <p:cBhvr>
                                        <p:cTn id="27" dur="1000" decel="50000" fill="hold">
                                          <p:stCondLst>
                                            <p:cond delay="0"/>
                                          </p:stCondLst>
                                        </p:cTn>
                                        <p:tgtEl>
                                          <p:spTgt spid="3">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8" dur="1000" decel="50000" fill="hold">
                                          <p:stCondLst>
                                            <p:cond delay="0"/>
                                          </p:stCondLst>
                                        </p:cTn>
                                        <p:tgtEl>
                                          <p:spTgt spid="3">
                                            <p:txEl>
                                              <p:pRg st="4" end="4"/>
                                            </p:txEl>
                                          </p:spTgt>
                                        </p:tgtEl>
                                        <p:attrNameLst>
                                          <p:attrName>ppt_x</p:attrName>
                                          <p:attrName>ppt_y</p:attrName>
                                        </p:attrNameLst>
                                      </p:cBhvr>
                                    </p:animMotion>
                                    <p:animEffect transition="in" filter="fade">
                                      <p:cBhvr>
                                        <p:cTn id="29" dur="1000"/>
                                        <p:tgtEl>
                                          <p:spTgt spid="3">
                                            <p:txEl>
                                              <p:pRg st="4" end="4"/>
                                            </p:txEl>
                                          </p:spTgt>
                                        </p:tgtEl>
                                      </p:cBhvr>
                                    </p:animEffect>
                                  </p:childTnLst>
                                </p:cTn>
                              </p:par>
                              <p:par>
                                <p:cTn id="30" presetID="52" presetClass="entr" presetSubtype="0" fill="hold"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Scale>
                                      <p:cBhvr>
                                        <p:cTn id="32" dur="1000" decel="50000" fill="hold">
                                          <p:stCondLst>
                                            <p:cond delay="0"/>
                                          </p:stCondLst>
                                        </p:cTn>
                                        <p:tgtEl>
                                          <p:spTgt spid="3">
                                            <p:txEl>
                                              <p:pRg st="5" end="5"/>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3" dur="1000" decel="50000" fill="hold">
                                          <p:stCondLst>
                                            <p:cond delay="0"/>
                                          </p:stCondLst>
                                        </p:cTn>
                                        <p:tgtEl>
                                          <p:spTgt spid="3">
                                            <p:txEl>
                                              <p:pRg st="5" end="5"/>
                                            </p:txEl>
                                          </p:spTgt>
                                        </p:tgtEl>
                                        <p:attrNameLst>
                                          <p:attrName>ppt_x</p:attrName>
                                          <p:attrName>ppt_y</p:attrName>
                                        </p:attrNameLst>
                                      </p:cBhvr>
                                    </p:animMotion>
                                    <p:animEffect transition="in" filter="fade">
                                      <p:cBhvr>
                                        <p:cTn id="34"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latin typeface="Century" pitchFamily="18" charset="0"/>
              </a:rPr>
              <a:t>                    </a:t>
            </a:r>
            <a:r>
              <a:rPr lang="en-US" dirty="0" err="1" smtClean="0">
                <a:latin typeface="Century" pitchFamily="18" charset="0"/>
              </a:rPr>
              <a:t>Tatarstan</a:t>
            </a:r>
            <a:endParaRPr lang="ru-RU" dirty="0">
              <a:latin typeface="Century" pitchFamily="18" charset="0"/>
            </a:endParaRPr>
          </a:p>
        </p:txBody>
      </p:sp>
      <p:pic>
        <p:nvPicPr>
          <p:cNvPr id="11266" name="Picture 2"/>
          <p:cNvPicPr>
            <a:picLocks noGrp="1" noChangeAspect="1" noChangeArrowheads="1"/>
          </p:cNvPicPr>
          <p:nvPr>
            <p:ph idx="1"/>
          </p:nvPr>
        </p:nvPicPr>
        <p:blipFill>
          <a:blip r:embed="rId2" cstate="email"/>
          <a:srcRect/>
          <a:stretch>
            <a:fillRect/>
          </a:stretch>
        </p:blipFill>
        <p:spPr bwMode="auto">
          <a:xfrm>
            <a:off x="571472" y="2714620"/>
            <a:ext cx="4357718" cy="2178859"/>
          </a:xfrm>
          <a:prstGeom prst="rect">
            <a:avLst/>
          </a:prstGeom>
          <a:noFill/>
          <a:ln w="9525">
            <a:noFill/>
            <a:miter lim="800000"/>
            <a:headEnd/>
            <a:tailEnd/>
          </a:ln>
          <a:effectLst/>
        </p:spPr>
      </p:pic>
      <p:pic>
        <p:nvPicPr>
          <p:cNvPr id="11267" name="Picture 3"/>
          <p:cNvPicPr>
            <a:picLocks noChangeAspect="1" noChangeArrowheads="1"/>
          </p:cNvPicPr>
          <p:nvPr/>
        </p:nvPicPr>
        <p:blipFill>
          <a:blip r:embed="rId3" cstate="email"/>
          <a:srcRect/>
          <a:stretch>
            <a:fillRect/>
          </a:stretch>
        </p:blipFill>
        <p:spPr bwMode="auto">
          <a:xfrm>
            <a:off x="5214942" y="2214554"/>
            <a:ext cx="3500462" cy="3500462"/>
          </a:xfrm>
          <a:prstGeom prst="rect">
            <a:avLst/>
          </a:prstGeom>
          <a:noFill/>
          <a:ln w="9525">
            <a:noFill/>
            <a:miter lim="800000"/>
            <a:headEnd/>
            <a:tailEnd/>
          </a:ln>
          <a:effectLst/>
        </p:spPr>
      </p:pic>
    </p:spTree>
  </p:cSld>
  <p:clrMapOvr>
    <a:masterClrMapping/>
  </p:clrMapOvr>
  <p:transition>
    <p:cover dir="l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8" presetClass="entr" presetSubtype="0" fill="hold" nodeType="withEffect">
                                  <p:stCondLst>
                                    <p:cond delay="0"/>
                                  </p:stCondLst>
                                  <p:childTnLst>
                                    <p:set>
                                      <p:cBhvr>
                                        <p:cTn id="6" dur="1" fill="hold">
                                          <p:stCondLst>
                                            <p:cond delay="0"/>
                                          </p:stCondLst>
                                        </p:cTn>
                                        <p:tgtEl>
                                          <p:spTgt spid="11266"/>
                                        </p:tgtEl>
                                        <p:attrNameLst>
                                          <p:attrName>style.visibility</p:attrName>
                                        </p:attrNameLst>
                                      </p:cBhvr>
                                      <p:to>
                                        <p:strVal val="visible"/>
                                      </p:to>
                                    </p:set>
                                    <p:anim calcmode="lin" valueType="num">
                                      <p:cBhvr>
                                        <p:cTn id="7" dur="15000" fill="hold"/>
                                        <p:tgtEl>
                                          <p:spTgt spid="11266"/>
                                        </p:tgtEl>
                                        <p:attrNameLst>
                                          <p:attrName>ppt_x</p:attrName>
                                        </p:attrNameLst>
                                      </p:cBhvr>
                                      <p:tavLst>
                                        <p:tav tm="0">
                                          <p:val>
                                            <p:strVal val="#ppt_x"/>
                                          </p:val>
                                        </p:tav>
                                        <p:tav tm="100000">
                                          <p:val>
                                            <p:strVal val="#ppt_x"/>
                                          </p:val>
                                        </p:tav>
                                      </p:tavLst>
                                    </p:anim>
                                    <p:anim calcmode="lin" valueType="num">
                                      <p:cBhvr>
                                        <p:cTn id="8" dur="15000" fill="hold"/>
                                        <p:tgtEl>
                                          <p:spTgt spid="11266"/>
                                        </p:tgtEl>
                                        <p:attrNameLst>
                                          <p:attrName>ppt_y</p:attrName>
                                        </p:attrNameLst>
                                      </p:cBhvr>
                                      <p:tavLst>
                                        <p:tav tm="0">
                                          <p:val>
                                            <p:strVal val="#ppt_y+1"/>
                                          </p:val>
                                        </p:tav>
                                        <p:tav tm="100000">
                                          <p:val>
                                            <p:strVal val="#ppt_y-1"/>
                                          </p:val>
                                        </p:tav>
                                      </p:tavLst>
                                    </p:anim>
                                  </p:childTnLst>
                                </p:cTn>
                              </p:par>
                              <p:par>
                                <p:cTn id="9" presetID="31" presetClass="entr" presetSubtype="0" fill="hold" nodeType="withEffect">
                                  <p:stCondLst>
                                    <p:cond delay="0"/>
                                  </p:stCondLst>
                                  <p:iterate type="lt">
                                    <p:tmPct val="5000"/>
                                  </p:iterate>
                                  <p:childTnLst>
                                    <p:set>
                                      <p:cBhvr>
                                        <p:cTn id="10" dur="1" fill="hold">
                                          <p:stCondLst>
                                            <p:cond delay="0"/>
                                          </p:stCondLst>
                                        </p:cTn>
                                        <p:tgtEl>
                                          <p:spTgt spid="11267"/>
                                        </p:tgtEl>
                                        <p:attrNameLst>
                                          <p:attrName>style.visibility</p:attrName>
                                        </p:attrNameLst>
                                      </p:cBhvr>
                                      <p:to>
                                        <p:strVal val="visible"/>
                                      </p:to>
                                    </p:set>
                                    <p:anim calcmode="lin" valueType="num">
                                      <p:cBhvr>
                                        <p:cTn id="11" dur="1000" fill="hold"/>
                                        <p:tgtEl>
                                          <p:spTgt spid="11267"/>
                                        </p:tgtEl>
                                        <p:attrNameLst>
                                          <p:attrName>ppt_w</p:attrName>
                                        </p:attrNameLst>
                                      </p:cBhvr>
                                      <p:tavLst>
                                        <p:tav tm="0">
                                          <p:val>
                                            <p:fltVal val="0"/>
                                          </p:val>
                                        </p:tav>
                                        <p:tav tm="100000">
                                          <p:val>
                                            <p:strVal val="#ppt_w"/>
                                          </p:val>
                                        </p:tav>
                                      </p:tavLst>
                                    </p:anim>
                                    <p:anim calcmode="lin" valueType="num">
                                      <p:cBhvr>
                                        <p:cTn id="12" dur="1000" fill="hold"/>
                                        <p:tgtEl>
                                          <p:spTgt spid="11267"/>
                                        </p:tgtEl>
                                        <p:attrNameLst>
                                          <p:attrName>ppt_h</p:attrName>
                                        </p:attrNameLst>
                                      </p:cBhvr>
                                      <p:tavLst>
                                        <p:tav tm="0">
                                          <p:val>
                                            <p:fltVal val="0"/>
                                          </p:val>
                                        </p:tav>
                                        <p:tav tm="100000">
                                          <p:val>
                                            <p:strVal val="#ppt_h"/>
                                          </p:val>
                                        </p:tav>
                                      </p:tavLst>
                                    </p:anim>
                                    <p:anim calcmode="lin" valueType="num">
                                      <p:cBhvr>
                                        <p:cTn id="13" dur="1000" fill="hold"/>
                                        <p:tgtEl>
                                          <p:spTgt spid="11267"/>
                                        </p:tgtEl>
                                        <p:attrNameLst>
                                          <p:attrName>style.rotation</p:attrName>
                                        </p:attrNameLst>
                                      </p:cBhvr>
                                      <p:tavLst>
                                        <p:tav tm="0">
                                          <p:val>
                                            <p:fltVal val="90"/>
                                          </p:val>
                                        </p:tav>
                                        <p:tav tm="100000">
                                          <p:val>
                                            <p:fltVal val="0"/>
                                          </p:val>
                                        </p:tav>
                                      </p:tavLst>
                                    </p:anim>
                                    <p:animEffect transition="in" filter="fade">
                                      <p:cBhvr>
                                        <p:cTn id="14" dur="1000"/>
                                        <p:tgtEl>
                                          <p:spTgt spid="11267"/>
                                        </p:tgtEl>
                                      </p:cBhvr>
                                    </p:animEffect>
                                  </p:childTnLst>
                                </p:cTn>
                              </p:par>
                            </p:childTnLst>
                          </p:cTn>
                        </p:par>
                      </p:childTnLst>
                    </p:cTn>
                  </p:par>
                  <p:par>
                    <p:cTn id="15" fill="hold">
                      <p:stCondLst>
                        <p:cond delay="indefinite"/>
                      </p:stCondLst>
                      <p:childTnLst>
                        <p:par>
                          <p:cTn id="16" fill="hold">
                            <p:stCondLst>
                              <p:cond delay="0"/>
                            </p:stCondLst>
                            <p:childTnLst>
                              <p:par>
                                <p:cTn id="17" presetID="8" presetClass="entr" presetSubtype="16"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diamond(in)">
                                      <p:cBhvr>
                                        <p:cTn id="19" dur="2000"/>
                                        <p:tgtEl>
                                          <p:spTgt spid="2"/>
                                        </p:tgtEl>
                                      </p:cBhvr>
                                    </p:animEffect>
                                  </p:childTnLst>
                                </p:cTn>
                              </p:par>
                            </p:childTnLst>
                          </p:cTn>
                        </p:par>
                      </p:childTnLst>
                    </p:cTn>
                  </p:par>
                  <p:par>
                    <p:cTn id="20" fill="hold">
                      <p:stCondLst>
                        <p:cond delay="indefinite"/>
                      </p:stCondLst>
                      <p:childTnLst>
                        <p:par>
                          <p:cTn id="21" fill="hold">
                            <p:stCondLst>
                              <p:cond delay="0"/>
                            </p:stCondLst>
                            <p:childTnLst>
                              <p:par>
                                <p:cTn id="22" presetID="5" presetClass="entr" presetSubtype="10" fill="hold" nodeType="clickEffect">
                                  <p:stCondLst>
                                    <p:cond delay="0"/>
                                  </p:stCondLst>
                                  <p:childTnLst>
                                    <p:set>
                                      <p:cBhvr>
                                        <p:cTn id="23" dur="1" fill="hold">
                                          <p:stCondLst>
                                            <p:cond delay="0"/>
                                          </p:stCondLst>
                                        </p:cTn>
                                        <p:tgtEl>
                                          <p:spTgt spid="11266"/>
                                        </p:tgtEl>
                                        <p:attrNameLst>
                                          <p:attrName>style.visibility</p:attrName>
                                        </p:attrNameLst>
                                      </p:cBhvr>
                                      <p:to>
                                        <p:strVal val="visible"/>
                                      </p:to>
                                    </p:set>
                                    <p:animEffect transition="in" filter="checkerboard(across)">
                                      <p:cBhvr>
                                        <p:cTn id="24" dur="500"/>
                                        <p:tgtEl>
                                          <p:spTgt spid="112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6000" dirty="0" smtClean="0">
                <a:latin typeface="Century" pitchFamily="18" charset="0"/>
              </a:rPr>
              <a:t>             Russia</a:t>
            </a:r>
            <a:endParaRPr lang="ru-RU" sz="6000" dirty="0"/>
          </a:p>
        </p:txBody>
      </p:sp>
      <p:pic>
        <p:nvPicPr>
          <p:cNvPr id="10242" name="Picture 2"/>
          <p:cNvPicPr>
            <a:picLocks noGrp="1" noChangeAspect="1" noChangeArrowheads="1"/>
          </p:cNvPicPr>
          <p:nvPr>
            <p:ph idx="1"/>
          </p:nvPr>
        </p:nvPicPr>
        <p:blipFill>
          <a:blip r:embed="rId2" cstate="email"/>
          <a:srcRect/>
          <a:stretch>
            <a:fillRect/>
          </a:stretch>
        </p:blipFill>
        <p:spPr bwMode="auto">
          <a:xfrm>
            <a:off x="785786" y="2214554"/>
            <a:ext cx="3786214" cy="3786214"/>
          </a:xfrm>
          <a:prstGeom prst="rect">
            <a:avLst/>
          </a:prstGeom>
          <a:noFill/>
          <a:ln w="9525">
            <a:noFill/>
            <a:miter lim="800000"/>
            <a:headEnd/>
            <a:tailEnd/>
          </a:ln>
          <a:effectLst/>
        </p:spPr>
      </p:pic>
      <p:pic>
        <p:nvPicPr>
          <p:cNvPr id="10243" name="Picture 3"/>
          <p:cNvPicPr>
            <a:picLocks noChangeAspect="1" noChangeArrowheads="1"/>
          </p:cNvPicPr>
          <p:nvPr/>
        </p:nvPicPr>
        <p:blipFill>
          <a:blip r:embed="rId3" cstate="email"/>
          <a:srcRect/>
          <a:stretch>
            <a:fillRect/>
          </a:stretch>
        </p:blipFill>
        <p:spPr bwMode="auto">
          <a:xfrm>
            <a:off x="5072066" y="2643182"/>
            <a:ext cx="3797122" cy="2528883"/>
          </a:xfrm>
          <a:prstGeom prst="rect">
            <a:avLst/>
          </a:prstGeom>
          <a:noFill/>
          <a:ln w="9525">
            <a:noFill/>
            <a:miter lim="800000"/>
            <a:headEnd/>
            <a:tailEnd/>
          </a:ln>
          <a:effectLst/>
        </p:spPr>
      </p:pic>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8"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5000" fill="hold"/>
                                        <p:tgtEl>
                                          <p:spTgt spid="2"/>
                                        </p:tgtEl>
                                        <p:attrNameLst>
                                          <p:attrName>ppt_x</p:attrName>
                                        </p:attrNameLst>
                                      </p:cBhvr>
                                      <p:tavLst>
                                        <p:tav tm="0">
                                          <p:val>
                                            <p:strVal val="#ppt_x"/>
                                          </p:val>
                                        </p:tav>
                                        <p:tav tm="100000">
                                          <p:val>
                                            <p:strVal val="#ppt_x"/>
                                          </p:val>
                                        </p:tav>
                                      </p:tavLst>
                                    </p:anim>
                                    <p:anim calcmode="lin" valueType="num">
                                      <p:cBhvr>
                                        <p:cTn id="8" dur="15000" fill="hold"/>
                                        <p:tgtEl>
                                          <p:spTgt spid="2"/>
                                        </p:tgtEl>
                                        <p:attrNameLst>
                                          <p:attrName>ppt_y</p:attrName>
                                        </p:attrNameLst>
                                      </p:cBhvr>
                                      <p:tavLst>
                                        <p:tav tm="0">
                                          <p:val>
                                            <p:strVal val="#ppt_y+1"/>
                                          </p:val>
                                        </p:tav>
                                        <p:tav tm="100000">
                                          <p:val>
                                            <p:strVal val="#ppt_y-1"/>
                                          </p:val>
                                        </p:tav>
                                      </p:tavLst>
                                    </p:anim>
                                  </p:childTnLst>
                                </p:cTn>
                              </p:par>
                              <p:par>
                                <p:cTn id="9" presetID="3" presetClass="entr" presetSubtype="10" fill="hold" nodeType="withEffect">
                                  <p:stCondLst>
                                    <p:cond delay="0"/>
                                  </p:stCondLst>
                                  <p:childTnLst>
                                    <p:set>
                                      <p:cBhvr>
                                        <p:cTn id="10" dur="1" fill="hold">
                                          <p:stCondLst>
                                            <p:cond delay="0"/>
                                          </p:stCondLst>
                                        </p:cTn>
                                        <p:tgtEl>
                                          <p:spTgt spid="10242"/>
                                        </p:tgtEl>
                                        <p:attrNameLst>
                                          <p:attrName>style.visibility</p:attrName>
                                        </p:attrNameLst>
                                      </p:cBhvr>
                                      <p:to>
                                        <p:strVal val="visible"/>
                                      </p:to>
                                    </p:set>
                                    <p:animEffect transition="in" filter="blinds(horizontal)">
                                      <p:cBhvr>
                                        <p:cTn id="11" dur="500"/>
                                        <p:tgtEl>
                                          <p:spTgt spid="10242"/>
                                        </p:tgtEl>
                                      </p:cBhvr>
                                    </p:animEffect>
                                  </p:childTnLst>
                                </p:cTn>
                              </p:par>
                              <p:par>
                                <p:cTn id="12" presetID="31" presetClass="entr" presetSubtype="0" fill="hold" nodeType="withEffect">
                                  <p:stCondLst>
                                    <p:cond delay="0"/>
                                  </p:stCondLst>
                                  <p:iterate type="lt">
                                    <p:tmPct val="5000"/>
                                  </p:iterate>
                                  <p:childTnLst>
                                    <p:set>
                                      <p:cBhvr>
                                        <p:cTn id="13" dur="1" fill="hold">
                                          <p:stCondLst>
                                            <p:cond delay="0"/>
                                          </p:stCondLst>
                                        </p:cTn>
                                        <p:tgtEl>
                                          <p:spTgt spid="10243"/>
                                        </p:tgtEl>
                                        <p:attrNameLst>
                                          <p:attrName>style.visibility</p:attrName>
                                        </p:attrNameLst>
                                      </p:cBhvr>
                                      <p:to>
                                        <p:strVal val="visible"/>
                                      </p:to>
                                    </p:set>
                                    <p:anim calcmode="lin" valueType="num">
                                      <p:cBhvr>
                                        <p:cTn id="14" dur="1000" fill="hold"/>
                                        <p:tgtEl>
                                          <p:spTgt spid="10243"/>
                                        </p:tgtEl>
                                        <p:attrNameLst>
                                          <p:attrName>ppt_w</p:attrName>
                                        </p:attrNameLst>
                                      </p:cBhvr>
                                      <p:tavLst>
                                        <p:tav tm="0">
                                          <p:val>
                                            <p:fltVal val="0"/>
                                          </p:val>
                                        </p:tav>
                                        <p:tav tm="100000">
                                          <p:val>
                                            <p:strVal val="#ppt_w"/>
                                          </p:val>
                                        </p:tav>
                                      </p:tavLst>
                                    </p:anim>
                                    <p:anim calcmode="lin" valueType="num">
                                      <p:cBhvr>
                                        <p:cTn id="15" dur="1000" fill="hold"/>
                                        <p:tgtEl>
                                          <p:spTgt spid="10243"/>
                                        </p:tgtEl>
                                        <p:attrNameLst>
                                          <p:attrName>ppt_h</p:attrName>
                                        </p:attrNameLst>
                                      </p:cBhvr>
                                      <p:tavLst>
                                        <p:tav tm="0">
                                          <p:val>
                                            <p:fltVal val="0"/>
                                          </p:val>
                                        </p:tav>
                                        <p:tav tm="100000">
                                          <p:val>
                                            <p:strVal val="#ppt_h"/>
                                          </p:val>
                                        </p:tav>
                                      </p:tavLst>
                                    </p:anim>
                                    <p:anim calcmode="lin" valueType="num">
                                      <p:cBhvr>
                                        <p:cTn id="16" dur="1000" fill="hold"/>
                                        <p:tgtEl>
                                          <p:spTgt spid="10243"/>
                                        </p:tgtEl>
                                        <p:attrNameLst>
                                          <p:attrName>style.rotation</p:attrName>
                                        </p:attrNameLst>
                                      </p:cBhvr>
                                      <p:tavLst>
                                        <p:tav tm="0">
                                          <p:val>
                                            <p:fltVal val="90"/>
                                          </p:val>
                                        </p:tav>
                                        <p:tav tm="100000">
                                          <p:val>
                                            <p:fltVal val="0"/>
                                          </p:val>
                                        </p:tav>
                                      </p:tavLst>
                                    </p:anim>
                                    <p:animEffect transition="in" filter="fade">
                                      <p:cBhvr>
                                        <p:cTn id="17" dur="1000"/>
                                        <p:tgtEl>
                                          <p:spTgt spid="102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00100" y="428604"/>
            <a:ext cx="7772400" cy="914400"/>
          </a:xfrm>
        </p:spPr>
        <p:txBody>
          <a:bodyPr/>
          <a:lstStyle/>
          <a:p>
            <a:r>
              <a:rPr lang="en-US" dirty="0" smtClean="0">
                <a:latin typeface="Century" pitchFamily="18" charset="0"/>
              </a:rPr>
              <a:t>                   England</a:t>
            </a:r>
            <a:endParaRPr lang="ru-RU" dirty="0"/>
          </a:p>
        </p:txBody>
      </p:sp>
      <p:pic>
        <p:nvPicPr>
          <p:cNvPr id="12290" name="Picture 2"/>
          <p:cNvPicPr>
            <a:picLocks noGrp="1" noChangeAspect="1" noChangeArrowheads="1"/>
          </p:cNvPicPr>
          <p:nvPr>
            <p:ph idx="1"/>
          </p:nvPr>
        </p:nvPicPr>
        <p:blipFill>
          <a:blip r:embed="rId2" cstate="email"/>
          <a:srcRect/>
          <a:stretch>
            <a:fillRect/>
          </a:stretch>
        </p:blipFill>
        <p:spPr bwMode="auto">
          <a:xfrm>
            <a:off x="2428860" y="2071678"/>
            <a:ext cx="4929222" cy="3314396"/>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strips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with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anim calcmode="discrete" valueType="clr">
                                      <p:cBhvr override="childStyle">
                                        <p:cTn id="7" dur="8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
                                        </p:tgtEl>
                                        <p:attrNameLst>
                                          <p:attrName>fillcolor</p:attrName>
                                        </p:attrNameLst>
                                      </p:cBhvr>
                                      <p:tavLst>
                                        <p:tav tm="0">
                                          <p:val>
                                            <p:clrVal>
                                              <a:schemeClr val="accent2"/>
                                            </p:clrVal>
                                          </p:val>
                                        </p:tav>
                                        <p:tav tm="50000">
                                          <p:val>
                                            <p:clrVal>
                                              <a:schemeClr val="hlink"/>
                                            </p:clrVal>
                                          </p:val>
                                        </p:tav>
                                      </p:tavLst>
                                    </p:anim>
                                    <p:set>
                                      <p:cBhvr>
                                        <p:cTn id="9" dur="80"/>
                                        <p:tgtEl>
                                          <p:spTgt spid="2"/>
                                        </p:tgtEl>
                                        <p:attrNameLst>
                                          <p:attrName>fill.type</p:attrName>
                                        </p:attrNameLst>
                                      </p:cBhvr>
                                      <p:to>
                                        <p:strVal val="solid"/>
                                      </p:to>
                                    </p:set>
                                  </p:childTnLst>
                                </p:cTn>
                              </p:par>
                              <p:par>
                                <p:cTn id="10" presetID="6" presetClass="emph" presetSubtype="0" fill="hold" nodeType="withEffect">
                                  <p:stCondLst>
                                    <p:cond delay="0"/>
                                  </p:stCondLst>
                                  <p:childTnLst>
                                    <p:animScale>
                                      <p:cBhvr>
                                        <p:cTn id="11" dur="2000" fill="hold"/>
                                        <p:tgtEl>
                                          <p:spTgt spid="12290"/>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596" y="142852"/>
            <a:ext cx="8229600" cy="4525963"/>
          </a:xfrm>
        </p:spPr>
        <p:txBody>
          <a:bodyPr>
            <a:normAutofit fontScale="62500" lnSpcReduction="20000"/>
          </a:bodyPr>
          <a:lstStyle/>
          <a:p>
            <a:r>
              <a:rPr lang="en-US" dirty="0">
                <a:latin typeface="Century" pitchFamily="18" charset="0"/>
              </a:rPr>
              <a:t>- If you want to be healthy and active do exercises, every </a:t>
            </a:r>
            <a:r>
              <a:rPr lang="en-US" dirty="0" err="1">
                <a:latin typeface="Century" pitchFamily="18" charset="0"/>
              </a:rPr>
              <a:t>day.It’s</a:t>
            </a:r>
            <a:r>
              <a:rPr lang="en-US" dirty="0">
                <a:latin typeface="Century" pitchFamily="18" charset="0"/>
              </a:rPr>
              <a:t> some do have a rest. </a:t>
            </a:r>
            <a:endParaRPr lang="ru-RU" dirty="0">
              <a:latin typeface="Century" pitchFamily="18" charset="0"/>
            </a:endParaRPr>
          </a:p>
          <a:p>
            <a:r>
              <a:rPr lang="en-US" dirty="0">
                <a:latin typeface="Century" pitchFamily="18" charset="0"/>
              </a:rPr>
              <a:t>Hands up, hands down!</a:t>
            </a:r>
            <a:endParaRPr lang="ru-RU" dirty="0">
              <a:latin typeface="Century" pitchFamily="18" charset="0"/>
            </a:endParaRPr>
          </a:p>
          <a:p>
            <a:r>
              <a:rPr lang="en-US" dirty="0">
                <a:latin typeface="Century" pitchFamily="18" charset="0"/>
              </a:rPr>
              <a:t>Hands on hips, </a:t>
            </a:r>
            <a:endParaRPr lang="ru-RU" dirty="0">
              <a:latin typeface="Century" pitchFamily="18" charset="0"/>
            </a:endParaRPr>
          </a:p>
          <a:p>
            <a:r>
              <a:rPr lang="en-US" dirty="0">
                <a:latin typeface="Century" pitchFamily="18" charset="0"/>
              </a:rPr>
              <a:t>Sit down!</a:t>
            </a:r>
            <a:endParaRPr lang="ru-RU" dirty="0">
              <a:latin typeface="Century" pitchFamily="18" charset="0"/>
            </a:endParaRPr>
          </a:p>
          <a:p>
            <a:r>
              <a:rPr lang="en-US" dirty="0">
                <a:latin typeface="Century" pitchFamily="18" charset="0"/>
              </a:rPr>
              <a:t>Stand up!</a:t>
            </a:r>
            <a:endParaRPr lang="ru-RU" dirty="0">
              <a:latin typeface="Century" pitchFamily="18" charset="0"/>
            </a:endParaRPr>
          </a:p>
          <a:p>
            <a:r>
              <a:rPr lang="en-US" dirty="0">
                <a:latin typeface="Century" pitchFamily="18" charset="0"/>
              </a:rPr>
              <a:t>Hands do the sides </a:t>
            </a:r>
            <a:endParaRPr lang="ru-RU" dirty="0">
              <a:latin typeface="Century" pitchFamily="18" charset="0"/>
            </a:endParaRPr>
          </a:p>
          <a:p>
            <a:r>
              <a:rPr lang="en-US" dirty="0">
                <a:latin typeface="Century" pitchFamily="18" charset="0"/>
              </a:rPr>
              <a:t>Bend left!</a:t>
            </a:r>
            <a:endParaRPr lang="ru-RU" dirty="0">
              <a:latin typeface="Century" pitchFamily="18" charset="0"/>
            </a:endParaRPr>
          </a:p>
          <a:p>
            <a:r>
              <a:rPr lang="en-US" dirty="0">
                <a:latin typeface="Century" pitchFamily="18" charset="0"/>
              </a:rPr>
              <a:t>Bend  right !</a:t>
            </a:r>
            <a:endParaRPr lang="ru-RU" dirty="0">
              <a:latin typeface="Century" pitchFamily="18" charset="0"/>
            </a:endParaRPr>
          </a:p>
          <a:p>
            <a:r>
              <a:rPr lang="en-US" dirty="0">
                <a:latin typeface="Century" pitchFamily="18" charset="0"/>
              </a:rPr>
              <a:t>Stand still!</a:t>
            </a:r>
            <a:endParaRPr lang="ru-RU" dirty="0">
              <a:latin typeface="Century" pitchFamily="18" charset="0"/>
            </a:endParaRPr>
          </a:p>
          <a:p>
            <a:r>
              <a:rPr lang="en-US" dirty="0">
                <a:latin typeface="Century" pitchFamily="18" charset="0"/>
              </a:rPr>
              <a:t>Look at your textbook!</a:t>
            </a:r>
            <a:endParaRPr lang="ru-RU" dirty="0">
              <a:latin typeface="Century" pitchFamily="18" charset="0"/>
            </a:endParaRPr>
          </a:p>
          <a:p>
            <a:r>
              <a:rPr lang="en-US" dirty="0">
                <a:latin typeface="Century" pitchFamily="18" charset="0"/>
              </a:rPr>
              <a:t>Stop!</a:t>
            </a:r>
            <a:endParaRPr lang="ru-RU" dirty="0">
              <a:latin typeface="Century" pitchFamily="18" charset="0"/>
            </a:endParaRPr>
          </a:p>
          <a:p>
            <a:r>
              <a:rPr lang="en-US" dirty="0">
                <a:latin typeface="Century" pitchFamily="18" charset="0"/>
              </a:rPr>
              <a:t>Sit down!</a:t>
            </a:r>
            <a:endParaRPr lang="ru-RU" dirty="0">
              <a:latin typeface="Century" pitchFamily="18" charset="0"/>
            </a:endParaRPr>
          </a:p>
          <a:p>
            <a:r>
              <a:rPr lang="en-US" dirty="0">
                <a:latin typeface="Century" pitchFamily="18" charset="0"/>
              </a:rPr>
              <a:t>Close your eyes!</a:t>
            </a:r>
            <a:endParaRPr lang="ru-RU" dirty="0">
              <a:latin typeface="Century" pitchFamily="18" charset="0"/>
            </a:endParaRPr>
          </a:p>
          <a:p>
            <a:endParaRPr lang="ru-RU" dirty="0">
              <a:latin typeface="Century" pitchFamily="18" charset="0"/>
            </a:endParaRPr>
          </a:p>
        </p:txBody>
      </p:sp>
      <p:pic>
        <p:nvPicPr>
          <p:cNvPr id="2050" name="Picture 2"/>
          <p:cNvPicPr>
            <a:picLocks noChangeAspect="1" noChangeArrowheads="1"/>
          </p:cNvPicPr>
          <p:nvPr/>
        </p:nvPicPr>
        <p:blipFill>
          <a:blip r:embed="rId2" cstate="email"/>
          <a:srcRect/>
          <a:stretch>
            <a:fillRect/>
          </a:stretch>
        </p:blipFill>
        <p:spPr bwMode="auto">
          <a:xfrm>
            <a:off x="5715008" y="2928934"/>
            <a:ext cx="2224093" cy="3152026"/>
          </a:xfrm>
          <a:prstGeom prst="rect">
            <a:avLst/>
          </a:prstGeom>
          <a:noFill/>
          <a:ln w="9525">
            <a:noFill/>
            <a:miter lim="800000"/>
            <a:headEnd/>
            <a:tailEnd/>
          </a:ln>
          <a:effectLst/>
        </p:spPr>
      </p:pic>
    </p:spTree>
  </p:cSld>
  <p:clrMapOvr>
    <a:masterClrMapping/>
  </p:clrMapOvr>
  <p:transition>
    <p:comb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par>
                                <p:cTn id="10" presetID="29"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3"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4" dur="1000"/>
                                        <p:tgtEl>
                                          <p:spTgt spid="3">
                                            <p:txEl>
                                              <p:pRg st="1" end="1"/>
                                            </p:txEl>
                                          </p:spTgt>
                                        </p:tgtEl>
                                      </p:cBhvr>
                                    </p:animEffect>
                                  </p:childTnLst>
                                </p:cTn>
                              </p:par>
                              <p:par>
                                <p:cTn id="15" presetID="29"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18"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19" dur="1000"/>
                                        <p:tgtEl>
                                          <p:spTgt spid="3">
                                            <p:txEl>
                                              <p:pRg st="2" end="2"/>
                                            </p:txEl>
                                          </p:spTgt>
                                        </p:tgtEl>
                                      </p:cBhvr>
                                    </p:animEffect>
                                  </p:childTnLst>
                                </p:cTn>
                              </p:par>
                              <p:par>
                                <p:cTn id="20" presetID="29"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p:cTn id="22"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24" dur="1000"/>
                                        <p:tgtEl>
                                          <p:spTgt spid="3">
                                            <p:txEl>
                                              <p:pRg st="3" end="3"/>
                                            </p:txEl>
                                          </p:spTgt>
                                        </p:tgtEl>
                                      </p:cBhvr>
                                    </p:animEffect>
                                  </p:childTnLst>
                                </p:cTn>
                              </p:par>
                              <p:par>
                                <p:cTn id="25" presetID="29"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p:cTn id="27" dur="10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28" dur="1000" fill="hold"/>
                                        <p:tgtEl>
                                          <p:spTgt spid="3">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29" dur="1000"/>
                                        <p:tgtEl>
                                          <p:spTgt spid="3">
                                            <p:txEl>
                                              <p:pRg st="4" end="4"/>
                                            </p:txEl>
                                          </p:spTgt>
                                        </p:tgtEl>
                                      </p:cBhvr>
                                    </p:animEffect>
                                  </p:childTnLst>
                                </p:cTn>
                              </p:par>
                              <p:par>
                                <p:cTn id="30" presetID="29" presetClass="entr" presetSubtype="0" fill="hold"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p:cTn id="32" dur="1000" fill="hold"/>
                                        <p:tgtEl>
                                          <p:spTgt spid="3">
                                            <p:txEl>
                                              <p:pRg st="5" end="5"/>
                                            </p:txEl>
                                          </p:spTgt>
                                        </p:tgtEl>
                                        <p:attrNameLst>
                                          <p:attrName>ppt_x</p:attrName>
                                        </p:attrNameLst>
                                      </p:cBhvr>
                                      <p:tavLst>
                                        <p:tav tm="0">
                                          <p:val>
                                            <p:strVal val="#ppt_x-.2"/>
                                          </p:val>
                                        </p:tav>
                                        <p:tav tm="100000">
                                          <p:val>
                                            <p:strVal val="#ppt_x"/>
                                          </p:val>
                                        </p:tav>
                                      </p:tavLst>
                                    </p:anim>
                                    <p:anim calcmode="lin" valueType="num">
                                      <p:cBhvr>
                                        <p:cTn id="33" dur="1000" fill="hold"/>
                                        <p:tgtEl>
                                          <p:spTgt spid="3">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34" dur="1000"/>
                                        <p:tgtEl>
                                          <p:spTgt spid="3">
                                            <p:txEl>
                                              <p:pRg st="5" end="5"/>
                                            </p:txEl>
                                          </p:spTgt>
                                        </p:tgtEl>
                                      </p:cBhvr>
                                    </p:animEffect>
                                  </p:childTnLst>
                                </p:cTn>
                              </p:par>
                              <p:par>
                                <p:cTn id="35" presetID="29" presetClass="entr" presetSubtype="0"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p:cTn id="37" dur="1000" fill="hold"/>
                                        <p:tgtEl>
                                          <p:spTgt spid="3">
                                            <p:txEl>
                                              <p:pRg st="6" end="6"/>
                                            </p:txEl>
                                          </p:spTgt>
                                        </p:tgtEl>
                                        <p:attrNameLst>
                                          <p:attrName>ppt_x</p:attrName>
                                        </p:attrNameLst>
                                      </p:cBhvr>
                                      <p:tavLst>
                                        <p:tav tm="0">
                                          <p:val>
                                            <p:strVal val="#ppt_x-.2"/>
                                          </p:val>
                                        </p:tav>
                                        <p:tav tm="100000">
                                          <p:val>
                                            <p:strVal val="#ppt_x"/>
                                          </p:val>
                                        </p:tav>
                                      </p:tavLst>
                                    </p:anim>
                                    <p:anim calcmode="lin" valueType="num">
                                      <p:cBhvr>
                                        <p:cTn id="38" dur="1000" fill="hold"/>
                                        <p:tgtEl>
                                          <p:spTgt spid="3">
                                            <p:txEl>
                                              <p:pRg st="6" end="6"/>
                                            </p:txEl>
                                          </p:spTgt>
                                        </p:tgtEl>
                                        <p:attrNameLst>
                                          <p:attrName>ppt_y</p:attrName>
                                        </p:attrNameLst>
                                      </p:cBhvr>
                                      <p:tavLst>
                                        <p:tav tm="0">
                                          <p:val>
                                            <p:strVal val="#ppt_y"/>
                                          </p:val>
                                        </p:tav>
                                        <p:tav tm="100000">
                                          <p:val>
                                            <p:strVal val="#ppt_y"/>
                                          </p:val>
                                        </p:tav>
                                      </p:tavLst>
                                    </p:anim>
                                    <p:animEffect transition="in" filter="wipe(right)" prLst="gradientSize: 0.1">
                                      <p:cBhvr>
                                        <p:cTn id="39" dur="1000"/>
                                        <p:tgtEl>
                                          <p:spTgt spid="3">
                                            <p:txEl>
                                              <p:pRg st="6" end="6"/>
                                            </p:txEl>
                                          </p:spTgt>
                                        </p:tgtEl>
                                      </p:cBhvr>
                                    </p:animEffect>
                                  </p:childTnLst>
                                </p:cTn>
                              </p:par>
                              <p:par>
                                <p:cTn id="40" presetID="29" presetClass="entr" presetSubtype="0" fill="hold" nodeType="with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 calcmode="lin" valueType="num">
                                      <p:cBhvr>
                                        <p:cTn id="42" dur="1000" fill="hold"/>
                                        <p:tgtEl>
                                          <p:spTgt spid="3">
                                            <p:txEl>
                                              <p:pRg st="7" end="7"/>
                                            </p:txEl>
                                          </p:spTgt>
                                        </p:tgtEl>
                                        <p:attrNameLst>
                                          <p:attrName>ppt_x</p:attrName>
                                        </p:attrNameLst>
                                      </p:cBhvr>
                                      <p:tavLst>
                                        <p:tav tm="0">
                                          <p:val>
                                            <p:strVal val="#ppt_x-.2"/>
                                          </p:val>
                                        </p:tav>
                                        <p:tav tm="100000">
                                          <p:val>
                                            <p:strVal val="#ppt_x"/>
                                          </p:val>
                                        </p:tav>
                                      </p:tavLst>
                                    </p:anim>
                                    <p:anim calcmode="lin" valueType="num">
                                      <p:cBhvr>
                                        <p:cTn id="43" dur="1000" fill="hold"/>
                                        <p:tgtEl>
                                          <p:spTgt spid="3">
                                            <p:txEl>
                                              <p:pRg st="7" end="7"/>
                                            </p:txEl>
                                          </p:spTgt>
                                        </p:tgtEl>
                                        <p:attrNameLst>
                                          <p:attrName>ppt_y</p:attrName>
                                        </p:attrNameLst>
                                      </p:cBhvr>
                                      <p:tavLst>
                                        <p:tav tm="0">
                                          <p:val>
                                            <p:strVal val="#ppt_y"/>
                                          </p:val>
                                        </p:tav>
                                        <p:tav tm="100000">
                                          <p:val>
                                            <p:strVal val="#ppt_y"/>
                                          </p:val>
                                        </p:tav>
                                      </p:tavLst>
                                    </p:anim>
                                    <p:animEffect transition="in" filter="wipe(right)" prLst="gradientSize: 0.1">
                                      <p:cBhvr>
                                        <p:cTn id="44" dur="1000"/>
                                        <p:tgtEl>
                                          <p:spTgt spid="3">
                                            <p:txEl>
                                              <p:pRg st="7" end="7"/>
                                            </p:txEl>
                                          </p:spTgt>
                                        </p:tgtEl>
                                      </p:cBhvr>
                                    </p:animEffect>
                                  </p:childTnLst>
                                </p:cTn>
                              </p:par>
                              <p:par>
                                <p:cTn id="45" presetID="29" presetClass="entr" presetSubtype="0" fill="hold" nodeType="with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 calcmode="lin" valueType="num">
                                      <p:cBhvr>
                                        <p:cTn id="47" dur="1000" fill="hold"/>
                                        <p:tgtEl>
                                          <p:spTgt spid="3">
                                            <p:txEl>
                                              <p:pRg st="8" end="8"/>
                                            </p:txEl>
                                          </p:spTgt>
                                        </p:tgtEl>
                                        <p:attrNameLst>
                                          <p:attrName>ppt_x</p:attrName>
                                        </p:attrNameLst>
                                      </p:cBhvr>
                                      <p:tavLst>
                                        <p:tav tm="0">
                                          <p:val>
                                            <p:strVal val="#ppt_x-.2"/>
                                          </p:val>
                                        </p:tav>
                                        <p:tav tm="100000">
                                          <p:val>
                                            <p:strVal val="#ppt_x"/>
                                          </p:val>
                                        </p:tav>
                                      </p:tavLst>
                                    </p:anim>
                                    <p:anim calcmode="lin" valueType="num">
                                      <p:cBhvr>
                                        <p:cTn id="48" dur="1000" fill="hold"/>
                                        <p:tgtEl>
                                          <p:spTgt spid="3">
                                            <p:txEl>
                                              <p:pRg st="8" end="8"/>
                                            </p:txEl>
                                          </p:spTgt>
                                        </p:tgtEl>
                                        <p:attrNameLst>
                                          <p:attrName>ppt_y</p:attrName>
                                        </p:attrNameLst>
                                      </p:cBhvr>
                                      <p:tavLst>
                                        <p:tav tm="0">
                                          <p:val>
                                            <p:strVal val="#ppt_y"/>
                                          </p:val>
                                        </p:tav>
                                        <p:tav tm="100000">
                                          <p:val>
                                            <p:strVal val="#ppt_y"/>
                                          </p:val>
                                        </p:tav>
                                      </p:tavLst>
                                    </p:anim>
                                    <p:animEffect transition="in" filter="wipe(right)" prLst="gradientSize: 0.1">
                                      <p:cBhvr>
                                        <p:cTn id="49" dur="1000"/>
                                        <p:tgtEl>
                                          <p:spTgt spid="3">
                                            <p:txEl>
                                              <p:pRg st="8" end="8"/>
                                            </p:txEl>
                                          </p:spTgt>
                                        </p:tgtEl>
                                      </p:cBhvr>
                                    </p:animEffect>
                                  </p:childTnLst>
                                </p:cTn>
                              </p:par>
                              <p:par>
                                <p:cTn id="50" presetID="29" presetClass="entr" presetSubtype="0" fill="hold" nodeType="with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 calcmode="lin" valueType="num">
                                      <p:cBhvr>
                                        <p:cTn id="52" dur="1000" fill="hold"/>
                                        <p:tgtEl>
                                          <p:spTgt spid="3">
                                            <p:txEl>
                                              <p:pRg st="9" end="9"/>
                                            </p:txEl>
                                          </p:spTgt>
                                        </p:tgtEl>
                                        <p:attrNameLst>
                                          <p:attrName>ppt_x</p:attrName>
                                        </p:attrNameLst>
                                      </p:cBhvr>
                                      <p:tavLst>
                                        <p:tav tm="0">
                                          <p:val>
                                            <p:strVal val="#ppt_x-.2"/>
                                          </p:val>
                                        </p:tav>
                                        <p:tav tm="100000">
                                          <p:val>
                                            <p:strVal val="#ppt_x"/>
                                          </p:val>
                                        </p:tav>
                                      </p:tavLst>
                                    </p:anim>
                                    <p:anim calcmode="lin" valueType="num">
                                      <p:cBhvr>
                                        <p:cTn id="53" dur="1000" fill="hold"/>
                                        <p:tgtEl>
                                          <p:spTgt spid="3">
                                            <p:txEl>
                                              <p:pRg st="9" end="9"/>
                                            </p:txEl>
                                          </p:spTgt>
                                        </p:tgtEl>
                                        <p:attrNameLst>
                                          <p:attrName>ppt_y</p:attrName>
                                        </p:attrNameLst>
                                      </p:cBhvr>
                                      <p:tavLst>
                                        <p:tav tm="0">
                                          <p:val>
                                            <p:strVal val="#ppt_y"/>
                                          </p:val>
                                        </p:tav>
                                        <p:tav tm="100000">
                                          <p:val>
                                            <p:strVal val="#ppt_y"/>
                                          </p:val>
                                        </p:tav>
                                      </p:tavLst>
                                    </p:anim>
                                    <p:animEffect transition="in" filter="wipe(right)" prLst="gradientSize: 0.1">
                                      <p:cBhvr>
                                        <p:cTn id="54" dur="1000"/>
                                        <p:tgtEl>
                                          <p:spTgt spid="3">
                                            <p:txEl>
                                              <p:pRg st="9" end="9"/>
                                            </p:txEl>
                                          </p:spTgt>
                                        </p:tgtEl>
                                      </p:cBhvr>
                                    </p:animEffect>
                                  </p:childTnLst>
                                </p:cTn>
                              </p:par>
                              <p:par>
                                <p:cTn id="55" presetID="29" presetClass="entr" presetSubtype="0" fill="hold" nodeType="with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 calcmode="lin" valueType="num">
                                      <p:cBhvr>
                                        <p:cTn id="57" dur="1000" fill="hold"/>
                                        <p:tgtEl>
                                          <p:spTgt spid="3">
                                            <p:txEl>
                                              <p:pRg st="10" end="10"/>
                                            </p:txEl>
                                          </p:spTgt>
                                        </p:tgtEl>
                                        <p:attrNameLst>
                                          <p:attrName>ppt_x</p:attrName>
                                        </p:attrNameLst>
                                      </p:cBhvr>
                                      <p:tavLst>
                                        <p:tav tm="0">
                                          <p:val>
                                            <p:strVal val="#ppt_x-.2"/>
                                          </p:val>
                                        </p:tav>
                                        <p:tav tm="100000">
                                          <p:val>
                                            <p:strVal val="#ppt_x"/>
                                          </p:val>
                                        </p:tav>
                                      </p:tavLst>
                                    </p:anim>
                                    <p:anim calcmode="lin" valueType="num">
                                      <p:cBhvr>
                                        <p:cTn id="58" dur="1000" fill="hold"/>
                                        <p:tgtEl>
                                          <p:spTgt spid="3">
                                            <p:txEl>
                                              <p:pRg st="10" end="10"/>
                                            </p:txEl>
                                          </p:spTgt>
                                        </p:tgtEl>
                                        <p:attrNameLst>
                                          <p:attrName>ppt_y</p:attrName>
                                        </p:attrNameLst>
                                      </p:cBhvr>
                                      <p:tavLst>
                                        <p:tav tm="0">
                                          <p:val>
                                            <p:strVal val="#ppt_y"/>
                                          </p:val>
                                        </p:tav>
                                        <p:tav tm="100000">
                                          <p:val>
                                            <p:strVal val="#ppt_y"/>
                                          </p:val>
                                        </p:tav>
                                      </p:tavLst>
                                    </p:anim>
                                    <p:animEffect transition="in" filter="wipe(right)" prLst="gradientSize: 0.1">
                                      <p:cBhvr>
                                        <p:cTn id="59" dur="1000"/>
                                        <p:tgtEl>
                                          <p:spTgt spid="3">
                                            <p:txEl>
                                              <p:pRg st="10" end="10"/>
                                            </p:txEl>
                                          </p:spTgt>
                                        </p:tgtEl>
                                      </p:cBhvr>
                                    </p:animEffect>
                                  </p:childTnLst>
                                </p:cTn>
                              </p:par>
                              <p:par>
                                <p:cTn id="60" presetID="29" presetClass="entr" presetSubtype="0" fill="hold" nodeType="with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 calcmode="lin" valueType="num">
                                      <p:cBhvr>
                                        <p:cTn id="62" dur="1000" fill="hold"/>
                                        <p:tgtEl>
                                          <p:spTgt spid="3">
                                            <p:txEl>
                                              <p:pRg st="11" end="11"/>
                                            </p:txEl>
                                          </p:spTgt>
                                        </p:tgtEl>
                                        <p:attrNameLst>
                                          <p:attrName>ppt_x</p:attrName>
                                        </p:attrNameLst>
                                      </p:cBhvr>
                                      <p:tavLst>
                                        <p:tav tm="0">
                                          <p:val>
                                            <p:strVal val="#ppt_x-.2"/>
                                          </p:val>
                                        </p:tav>
                                        <p:tav tm="100000">
                                          <p:val>
                                            <p:strVal val="#ppt_x"/>
                                          </p:val>
                                        </p:tav>
                                      </p:tavLst>
                                    </p:anim>
                                    <p:anim calcmode="lin" valueType="num">
                                      <p:cBhvr>
                                        <p:cTn id="63" dur="1000" fill="hold"/>
                                        <p:tgtEl>
                                          <p:spTgt spid="3">
                                            <p:txEl>
                                              <p:pRg st="11" end="11"/>
                                            </p:txEl>
                                          </p:spTgt>
                                        </p:tgtEl>
                                        <p:attrNameLst>
                                          <p:attrName>ppt_y</p:attrName>
                                        </p:attrNameLst>
                                      </p:cBhvr>
                                      <p:tavLst>
                                        <p:tav tm="0">
                                          <p:val>
                                            <p:strVal val="#ppt_y"/>
                                          </p:val>
                                        </p:tav>
                                        <p:tav tm="100000">
                                          <p:val>
                                            <p:strVal val="#ppt_y"/>
                                          </p:val>
                                        </p:tav>
                                      </p:tavLst>
                                    </p:anim>
                                    <p:animEffect transition="in" filter="wipe(right)" prLst="gradientSize: 0.1">
                                      <p:cBhvr>
                                        <p:cTn id="64" dur="1000"/>
                                        <p:tgtEl>
                                          <p:spTgt spid="3">
                                            <p:txEl>
                                              <p:pRg st="11" end="11"/>
                                            </p:txEl>
                                          </p:spTgt>
                                        </p:tgtEl>
                                      </p:cBhvr>
                                    </p:animEffect>
                                  </p:childTnLst>
                                </p:cTn>
                              </p:par>
                              <p:par>
                                <p:cTn id="65" presetID="29" presetClass="entr" presetSubtype="0" fill="hold" nodeType="with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 calcmode="lin" valueType="num">
                                      <p:cBhvr>
                                        <p:cTn id="67" dur="1000" fill="hold"/>
                                        <p:tgtEl>
                                          <p:spTgt spid="3">
                                            <p:txEl>
                                              <p:pRg st="12" end="12"/>
                                            </p:txEl>
                                          </p:spTgt>
                                        </p:tgtEl>
                                        <p:attrNameLst>
                                          <p:attrName>ppt_x</p:attrName>
                                        </p:attrNameLst>
                                      </p:cBhvr>
                                      <p:tavLst>
                                        <p:tav tm="0">
                                          <p:val>
                                            <p:strVal val="#ppt_x-.2"/>
                                          </p:val>
                                        </p:tav>
                                        <p:tav tm="100000">
                                          <p:val>
                                            <p:strVal val="#ppt_x"/>
                                          </p:val>
                                        </p:tav>
                                      </p:tavLst>
                                    </p:anim>
                                    <p:anim calcmode="lin" valueType="num">
                                      <p:cBhvr>
                                        <p:cTn id="68" dur="1000" fill="hold"/>
                                        <p:tgtEl>
                                          <p:spTgt spid="3">
                                            <p:txEl>
                                              <p:pRg st="12" end="12"/>
                                            </p:txEl>
                                          </p:spTgt>
                                        </p:tgtEl>
                                        <p:attrNameLst>
                                          <p:attrName>ppt_y</p:attrName>
                                        </p:attrNameLst>
                                      </p:cBhvr>
                                      <p:tavLst>
                                        <p:tav tm="0">
                                          <p:val>
                                            <p:strVal val="#ppt_y"/>
                                          </p:val>
                                        </p:tav>
                                        <p:tav tm="100000">
                                          <p:val>
                                            <p:strVal val="#ppt_y"/>
                                          </p:val>
                                        </p:tav>
                                      </p:tavLst>
                                    </p:anim>
                                    <p:animEffect transition="in" filter="wipe(right)" prLst="gradientSize: 0.1">
                                      <p:cBhvr>
                                        <p:cTn id="69" dur="1000"/>
                                        <p:tgtEl>
                                          <p:spTgt spid="3">
                                            <p:txEl>
                                              <p:pRg st="12" end="12"/>
                                            </p:txEl>
                                          </p:spTgt>
                                        </p:tgtEl>
                                      </p:cBhvr>
                                    </p:animEffect>
                                  </p:childTnLst>
                                </p:cTn>
                              </p:par>
                            </p:childTnLst>
                          </p:cTn>
                        </p:par>
                      </p:childTnLst>
                    </p:cTn>
                  </p:par>
                  <p:par>
                    <p:cTn id="70" fill="hold">
                      <p:stCondLst>
                        <p:cond delay="indefinite"/>
                      </p:stCondLst>
                      <p:childTnLst>
                        <p:par>
                          <p:cTn id="71" fill="hold">
                            <p:stCondLst>
                              <p:cond delay="0"/>
                            </p:stCondLst>
                            <p:childTnLst>
                              <p:par>
                                <p:cTn id="72" presetID="54" presetClass="entr" presetSubtype="0" accel="100000" fill="hold" nodeType="clickEffect">
                                  <p:stCondLst>
                                    <p:cond delay="0"/>
                                  </p:stCondLst>
                                  <p:childTnLst>
                                    <p:set>
                                      <p:cBhvr>
                                        <p:cTn id="73" dur="1" fill="hold">
                                          <p:stCondLst>
                                            <p:cond delay="0"/>
                                          </p:stCondLst>
                                        </p:cTn>
                                        <p:tgtEl>
                                          <p:spTgt spid="2050"/>
                                        </p:tgtEl>
                                        <p:attrNameLst>
                                          <p:attrName>style.visibility</p:attrName>
                                        </p:attrNameLst>
                                      </p:cBhvr>
                                      <p:to>
                                        <p:strVal val="visible"/>
                                      </p:to>
                                    </p:set>
                                    <p:anim calcmode="lin" valueType="num">
                                      <p:cBhvr>
                                        <p:cTn id="74" dur="500" fill="hold"/>
                                        <p:tgtEl>
                                          <p:spTgt spid="2050"/>
                                        </p:tgtEl>
                                        <p:attrNameLst>
                                          <p:attrName>ppt_w</p:attrName>
                                        </p:attrNameLst>
                                      </p:cBhvr>
                                      <p:tavLst>
                                        <p:tav tm="0">
                                          <p:val>
                                            <p:strVal val="#ppt_w*0.05"/>
                                          </p:val>
                                        </p:tav>
                                        <p:tav tm="100000">
                                          <p:val>
                                            <p:strVal val="#ppt_w"/>
                                          </p:val>
                                        </p:tav>
                                      </p:tavLst>
                                    </p:anim>
                                    <p:anim calcmode="lin" valueType="num">
                                      <p:cBhvr>
                                        <p:cTn id="75" dur="500" fill="hold"/>
                                        <p:tgtEl>
                                          <p:spTgt spid="2050"/>
                                        </p:tgtEl>
                                        <p:attrNameLst>
                                          <p:attrName>ppt_h</p:attrName>
                                        </p:attrNameLst>
                                      </p:cBhvr>
                                      <p:tavLst>
                                        <p:tav tm="0">
                                          <p:val>
                                            <p:strVal val="#ppt_h"/>
                                          </p:val>
                                        </p:tav>
                                        <p:tav tm="100000">
                                          <p:val>
                                            <p:strVal val="#ppt_h"/>
                                          </p:val>
                                        </p:tav>
                                      </p:tavLst>
                                    </p:anim>
                                    <p:anim calcmode="lin" valueType="num">
                                      <p:cBhvr>
                                        <p:cTn id="76" dur="500" fill="hold"/>
                                        <p:tgtEl>
                                          <p:spTgt spid="2050"/>
                                        </p:tgtEl>
                                        <p:attrNameLst>
                                          <p:attrName>ppt_x</p:attrName>
                                        </p:attrNameLst>
                                      </p:cBhvr>
                                      <p:tavLst>
                                        <p:tav tm="0">
                                          <p:val>
                                            <p:strVal val="#ppt_x-.2"/>
                                          </p:val>
                                        </p:tav>
                                        <p:tav tm="100000">
                                          <p:val>
                                            <p:strVal val="#ppt_x"/>
                                          </p:val>
                                        </p:tav>
                                      </p:tavLst>
                                    </p:anim>
                                    <p:anim calcmode="lin" valueType="num">
                                      <p:cBhvr>
                                        <p:cTn id="77" dur="500" fill="hold"/>
                                        <p:tgtEl>
                                          <p:spTgt spid="2050"/>
                                        </p:tgtEl>
                                        <p:attrNameLst>
                                          <p:attrName>ppt_y</p:attrName>
                                        </p:attrNameLst>
                                      </p:cBhvr>
                                      <p:tavLst>
                                        <p:tav tm="0">
                                          <p:val>
                                            <p:strVal val="#ppt_y"/>
                                          </p:val>
                                        </p:tav>
                                        <p:tav tm="100000">
                                          <p:val>
                                            <p:strVal val="#ppt_y"/>
                                          </p:val>
                                        </p:tav>
                                      </p:tavLst>
                                    </p:anim>
                                    <p:animEffect transition="in" filter="fade">
                                      <p:cBhvr>
                                        <p:cTn id="78"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928662" y="714356"/>
            <a:ext cx="7772400" cy="4572000"/>
          </a:xfrm>
        </p:spPr>
        <p:txBody>
          <a:bodyPr/>
          <a:lstStyle/>
          <a:p>
            <a:pPr lvl="0"/>
            <a:r>
              <a:rPr lang="en-US" dirty="0">
                <a:latin typeface="Century" pitchFamily="18" charset="0"/>
              </a:rPr>
              <a:t>The English language is spoken all over the world. If you  want to speak it correctly, you must know English words and grammar rules very well. We shall learn to use the words </a:t>
            </a:r>
            <a:r>
              <a:rPr lang="en-US" dirty="0" smtClean="0">
                <a:latin typeface="Century" pitchFamily="18" charset="0"/>
              </a:rPr>
              <a:t>who</a:t>
            </a:r>
            <a:r>
              <a:rPr lang="ru-RU" dirty="0" smtClean="0">
                <a:latin typeface="Century" pitchFamily="18" charset="0"/>
              </a:rPr>
              <a:t>,</a:t>
            </a:r>
            <a:r>
              <a:rPr lang="en-US" dirty="0" smtClean="0">
                <a:latin typeface="Century" pitchFamily="18" charset="0"/>
              </a:rPr>
              <a:t> </a:t>
            </a:r>
            <a:r>
              <a:rPr lang="en-US" dirty="0">
                <a:latin typeface="Century" pitchFamily="18" charset="0"/>
              </a:rPr>
              <a:t>which and that.</a:t>
            </a:r>
            <a:endParaRPr lang="ru-RU" dirty="0">
              <a:latin typeface="Century" pitchFamily="18" charset="0"/>
            </a:endParaRPr>
          </a:p>
          <a:p>
            <a:endParaRPr lang="ru-RU" dirty="0"/>
          </a:p>
        </p:txBody>
      </p:sp>
      <p:pic>
        <p:nvPicPr>
          <p:cNvPr id="3074" name="Picture 2" descr="C:\Program Files\Microsoft Office\MEDIA\CAGCAT10\j0285410.wmf"/>
          <p:cNvPicPr>
            <a:picLocks noChangeAspect="1" noChangeArrowheads="1"/>
          </p:cNvPicPr>
          <p:nvPr/>
        </p:nvPicPr>
        <p:blipFill>
          <a:blip r:embed="rId3" cstate="email"/>
          <a:srcRect/>
          <a:stretch>
            <a:fillRect/>
          </a:stretch>
        </p:blipFill>
        <p:spPr bwMode="auto">
          <a:xfrm>
            <a:off x="6072198" y="4286256"/>
            <a:ext cx="2357454" cy="2243160"/>
          </a:xfrm>
          <a:prstGeom prst="rect">
            <a:avLst/>
          </a:prstGeom>
          <a:noFill/>
        </p:spPr>
      </p:pic>
    </p:spTree>
  </p:cSld>
  <p:clrMapOvr>
    <a:masterClrMapping/>
  </p:clrMapOvr>
  <p:transition>
    <p:pull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Scale>
                                      <p:cBhvr>
                                        <p:cTn id="7" dur="10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3">
                                            <p:txEl>
                                              <p:pRg st="0" end="0"/>
                                            </p:txEl>
                                          </p:spTgt>
                                        </p:tgtEl>
                                        <p:attrNameLst>
                                          <p:attrName>ppt_x</p:attrName>
                                          <p:attrName>ppt_y</p:attrName>
                                        </p:attrNameLst>
                                      </p:cBhvr>
                                    </p:animMotion>
                                    <p:animEffect transition="in" filter="fade">
                                      <p:cBhvr>
                                        <p:cTn id="9" dur="1000"/>
                                        <p:tgtEl>
                                          <p:spTgt spid="3">
                                            <p:txEl>
                                              <p:pRg st="0" end="0"/>
                                            </p:txEl>
                                          </p:spTgt>
                                        </p:tgtEl>
                                      </p:cBhvr>
                                    </p:animEffect>
                                  </p:childTnLst>
                                </p:cTn>
                              </p:par>
                              <p:par>
                                <p:cTn id="10" presetID="8" presetClass="emph" presetSubtype="0" fill="hold" nodeType="withEffect">
                                  <p:stCondLst>
                                    <p:cond delay="0"/>
                                  </p:stCondLst>
                                  <p:childTnLst>
                                    <p:animRot by="21600000">
                                      <p:cBhvr>
                                        <p:cTn id="11" dur="2000" fill="hold"/>
                                        <p:tgtEl>
                                          <p:spTgt spid="307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Метро">
  <a:themeElements>
    <a:clrScheme name="Метро">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Метро">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Метро">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117</TotalTime>
  <Words>331</Words>
  <Application>Microsoft Office PowerPoint</Application>
  <PresentationFormat>Экран (4:3)</PresentationFormat>
  <Paragraphs>54</Paragraphs>
  <Slides>11</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Метро</vt:lpstr>
      <vt:lpstr>People speak English all over the world. </vt:lpstr>
      <vt:lpstr> Ход работы:</vt:lpstr>
      <vt:lpstr>Слайд 3</vt:lpstr>
      <vt:lpstr>Слайд 4</vt:lpstr>
      <vt:lpstr>                    Tatarstan</vt:lpstr>
      <vt:lpstr>             Russia</vt:lpstr>
      <vt:lpstr>                   England</vt:lpstr>
      <vt:lpstr>Слайд 8</vt:lpstr>
      <vt:lpstr>Слайд 9</vt:lpstr>
      <vt:lpstr>Слайд 10</vt:lpstr>
      <vt:lpstr>Слайд 11</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People speak English all over the world.</dc:title>
  <dc:creator>Admin</dc:creator>
  <cp:lastModifiedBy>Roman</cp:lastModifiedBy>
  <cp:revision>16</cp:revision>
  <dcterms:created xsi:type="dcterms:W3CDTF">2010-11-11T18:38:14Z</dcterms:created>
  <dcterms:modified xsi:type="dcterms:W3CDTF">2012-02-19T00:25:52Z</dcterms:modified>
</cp:coreProperties>
</file>