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1" r:id="rId12"/>
    <p:sldId id="269" r:id="rId13"/>
    <p:sldId id="270" r:id="rId14"/>
    <p:sldId id="268" r:id="rId15"/>
    <p:sldId id="274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02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Овал 8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FBD5AB0-6339-4D69-91A3-933A977E1B74}" type="datetimeFigureOut">
              <a:rPr lang="ru-RU"/>
              <a:pPr>
                <a:defRPr/>
              </a:pPr>
              <a:t>14.02.2012</a:t>
            </a:fld>
            <a:endParaRPr lang="ru-RU"/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586F37A-F995-442D-B76F-E3F9D848CF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91623-65EA-4858-8465-1ED99D7E52A8}" type="datetimeFigureOut">
              <a:rPr lang="ru-RU"/>
              <a:pPr>
                <a:defRPr/>
              </a:pPr>
              <a:t>14.02.2012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FDD75-0FE7-4A21-8054-B6EBAAD898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E4774-B082-4E18-9F3F-3D10261708E5}" type="datetimeFigureOut">
              <a:rPr lang="ru-RU"/>
              <a:pPr>
                <a:defRPr/>
              </a:pPr>
              <a:t>14.02.2012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8643A-78AD-4EE2-851A-D8594F6F36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9239E-B957-4B60-B1D6-422B1CD8B2DA}" type="datetimeFigureOut">
              <a:rPr lang="ru-RU"/>
              <a:pPr>
                <a:defRPr/>
              </a:pPr>
              <a:t>14.02.2012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5835A-0B2D-4CFD-94FB-D67E05CE94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9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Овал 8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FEFE0F-E757-4D98-A0BC-65D9C6B5E8F8}" type="datetimeFigureOut">
              <a:rPr lang="ru-RU"/>
              <a:pPr>
                <a:defRPr/>
              </a:pPr>
              <a:t>14.02.2012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6A80F35-B231-4274-8B1C-289C9750FA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5A45D-C79C-4D89-9C0C-387B6DFDE51B}" type="datetimeFigureOut">
              <a:rPr lang="ru-RU"/>
              <a:pPr>
                <a:defRPr/>
              </a:pPr>
              <a:t>14.02.2012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6365B-F526-4C80-952F-4EB38EEFF2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D389712-6EDE-4480-AD05-533FA1308239}" type="datetimeFigureOut">
              <a:rPr lang="ru-RU"/>
              <a:pPr>
                <a:defRPr/>
              </a:pPr>
              <a:t>14.02.2012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3A563BF-19F8-400E-9A5C-4986726B04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79953-2B17-4309-BACD-11D8CEAB2A2F}" type="datetimeFigureOut">
              <a:rPr lang="ru-RU"/>
              <a:pPr>
                <a:defRPr/>
              </a:pPr>
              <a:t>14.02.2012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F53D2-AC90-4DB9-A85E-D51BD7A496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Прямоугольник 5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8AC4D4F-1120-42A7-B994-884E03F07E1A}" type="datetimeFigureOut">
              <a:rPr lang="ru-RU"/>
              <a:pPr>
                <a:defRPr/>
              </a:pPr>
              <a:t>14.02.2012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729A844-AAF3-49A8-BA00-F11EA52032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992E3A9-3D50-4787-9100-65C8EDD7C278}" type="datetimeFigureOut">
              <a:rPr lang="ru-RU"/>
              <a:pPr>
                <a:defRPr/>
              </a:pPr>
              <a:t>14.02.2012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89258E7-6B32-4827-8910-1E7D2B6574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Прямоугольник 7"/>
          <p:cNvGrpSpPr>
            <a:grpSpLocks/>
          </p:cNvGrpSpPr>
          <p:nvPr/>
        </p:nvGrpSpPr>
        <p:grpSpPr bwMode="auto">
          <a:xfrm>
            <a:off x="646113" y="969963"/>
            <a:ext cx="4803775" cy="4802187"/>
            <a:chOff x="407" y="611"/>
            <a:chExt cx="3026" cy="3025"/>
          </a:xfrm>
        </p:grpSpPr>
        <p:pic>
          <p:nvPicPr>
            <p:cNvPr id="6" name="Прямоугольник 7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07" y="611"/>
              <a:ext cx="3026" cy="3025"/>
            </a:xfrm>
            <a:prstGeom prst="rect">
              <a:avLst/>
            </a:prstGeom>
            <a:noFill/>
          </p:spPr>
        </p:pic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480" y="672"/>
              <a:ext cx="2880" cy="2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274320"/>
            <a:lstStyle/>
            <a:p>
              <a:pPr indent="-282575">
                <a:lnSpc>
                  <a:spcPts val="3000"/>
                </a:lnSpc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itchFamily="18" charset="2"/>
                <a:buNone/>
              </a:pPr>
              <a:endParaRPr lang="en-US" sz="3200">
                <a:latin typeface="Gill Sans MT" pitchFamily="34" charset="0"/>
              </a:endParaRPr>
            </a:p>
          </p:txBody>
        </p:sp>
      </p:grpSp>
      <p:sp>
        <p:nvSpPr>
          <p:cNvPr id="8" name="Блок-схема: процесс 8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Блок-схема: процесс 9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C863584-19F2-451E-B054-B8328DC1AF20}" type="datetimeFigureOut">
              <a:rPr lang="ru-RU"/>
              <a:pPr>
                <a:defRPr/>
              </a:pPr>
              <a:t>14.02.2012</a:t>
            </a:fld>
            <a:endParaRPr lang="ru-RU"/>
          </a:p>
        </p:txBody>
      </p:sp>
      <p:sp>
        <p:nvSpPr>
          <p:cNvPr id="11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7DF650D-C46D-415D-A70D-0AA5C175E3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2A1784D5-A7FF-46FF-9A90-EF4272F2ED72}" type="datetimeFigureOut">
              <a:rPr lang="ru-RU"/>
              <a:pPr>
                <a:defRPr/>
              </a:pPr>
              <a:t>14.02.2012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fld id="{2E792D6A-2AD9-4AE5-BE9B-114EAA1DD5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74" r:id="rId5"/>
    <p:sldLayoutId id="2147483669" r:id="rId6"/>
    <p:sldLayoutId id="2147483675" r:id="rId7"/>
    <p:sldLayoutId id="2147483676" r:id="rId8"/>
    <p:sldLayoutId id="2147483677" r:id="rId9"/>
    <p:sldLayoutId id="2147483668" r:id="rId10"/>
    <p:sldLayoutId id="214748366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9pPr>
      <a:extLst/>
    </p:titleStyle>
    <p:bodyStyle>
      <a:lvl1pPr marL="365125" indent="-282575" algn="l" rtl="0" fontAlgn="base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fontAlgn="base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fontAlgn="base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fontAlgn="base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3571876"/>
            <a:ext cx="7615262" cy="2857520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003">
            <a:schemeClr val="lt2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8000" dirty="0" smtClean="0">
                <a:solidFill>
                  <a:srgbClr val="C00000"/>
                </a:solidFill>
              </a:rPr>
              <a:t>British and Russian    food and drinks</a:t>
            </a:r>
            <a:endParaRPr lang="ru-RU" sz="8000" dirty="0">
              <a:solidFill>
                <a:srgbClr val="C00000"/>
              </a:solidFill>
            </a:endParaRPr>
          </a:p>
        </p:txBody>
      </p:sp>
      <p:pic>
        <p:nvPicPr>
          <p:cNvPr id="9" name="Рисунок 8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1638" y="1920875"/>
            <a:ext cx="2049462" cy="2474913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4675" y="280988"/>
            <a:ext cx="2225675" cy="1223962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713" y="212725"/>
            <a:ext cx="2298700" cy="1719263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2800" y="207963"/>
            <a:ext cx="1652588" cy="1157287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24675" y="1779588"/>
            <a:ext cx="1865313" cy="1347787"/>
          </a:xfrm>
          <a:prstGeom prst="rect">
            <a:avLst/>
          </a:prstGeom>
          <a:noFill/>
        </p:spPr>
      </p:pic>
      <p:pic>
        <p:nvPicPr>
          <p:cNvPr id="15" name="Рисунок 14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48250" y="1706563"/>
            <a:ext cx="1760538" cy="2328862"/>
          </a:xfrm>
          <a:prstGeom prst="rect">
            <a:avLst/>
          </a:prstGeom>
          <a:noFill/>
        </p:spPr>
      </p:pic>
      <p:pic>
        <p:nvPicPr>
          <p:cNvPr id="16" name="Рисунок 15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38738" y="-6350"/>
            <a:ext cx="1725612" cy="1511300"/>
          </a:xfrm>
          <a:prstGeom prst="rect">
            <a:avLst/>
          </a:prstGeom>
          <a:noFill/>
        </p:spPr>
      </p:pic>
      <p:pic>
        <p:nvPicPr>
          <p:cNvPr id="11265" name="Picture 1" descr="C:\Documents and Settings\Михайловна\Рабочий стол\откр ур\Scan0006.t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28925" y="1517650"/>
            <a:ext cx="1762125" cy="3633788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Михайловна\Рабочий стол\откр ур\Scan0012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013" y="207963"/>
            <a:ext cx="5010150" cy="3651250"/>
          </a:xfrm>
          <a:prstGeom prst="rect">
            <a:avLst/>
          </a:prstGeom>
          <a:noFill/>
        </p:spPr>
      </p:pic>
      <p:pic>
        <p:nvPicPr>
          <p:cNvPr id="6147" name="Picture 3" descr="C:\Documents and Settings\Михайловна\Рабочий стол\откр ур\Scan0013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3932238"/>
            <a:ext cx="5108575" cy="2541587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22975" y="792163"/>
            <a:ext cx="2182813" cy="2109787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100" y="4084638"/>
            <a:ext cx="2987675" cy="4632325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7963" y="207963"/>
            <a:ext cx="2297112" cy="1223962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675" y="2779713"/>
            <a:ext cx="1665288" cy="127476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50" y="214313"/>
            <a:ext cx="8286750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u="sng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 recent </a:t>
            </a:r>
            <a:r>
              <a:rPr lang="en-US" sz="4000" b="1" u="sng" dirty="0" err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servey</a:t>
            </a:r>
            <a:r>
              <a:rPr lang="en-US" sz="4000" b="1" u="sng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showed that:</a:t>
            </a:r>
            <a:endParaRPr lang="ru-RU" sz="4000" b="1" u="sng" dirty="0">
              <a:solidFill>
                <a:srgbClr val="C00000"/>
              </a:solidFill>
              <a:latin typeface="Arial" pitchFamily="34" charset="0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40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One child in ten in Britain eats no fruit</a:t>
            </a:r>
            <a:endParaRPr lang="ru-RU" sz="4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40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50% drink no fruit juice</a:t>
            </a:r>
            <a:endParaRPr lang="ru-RU" sz="4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40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Six out of ten kids eat no vegetables</a:t>
            </a:r>
            <a:endParaRPr lang="ru-RU" sz="4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40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One child in ten is overweight</a:t>
            </a:r>
            <a:endParaRPr lang="ru-RU" sz="4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</a:endParaRPr>
          </a:p>
          <a:p>
            <a:pPr eaLnBrk="0" hangingPunct="0">
              <a:defRPr/>
            </a:pPr>
            <a:r>
              <a:rPr lang="en-US" sz="40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Over 40% of girls  aged 14 and 15 go to school without eating  breakfast because they want to look like models and pop stars</a:t>
            </a:r>
            <a:r>
              <a:rPr lang="ru-RU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 </a:t>
            </a:r>
            <a:endParaRPr lang="ru-RU" sz="4000" dirty="0">
              <a:latin typeface="+mn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C:\Documents and Settings\Михайловна\Рабочий стол\откр ур\Scan0014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071563" y="357188"/>
            <a:ext cx="8072437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40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r>
              <a:rPr lang="en-US" sz="4000">
                <a:latin typeface="Calibri" pitchFamily="34" charset="0"/>
                <a:ea typeface="Calibri" pitchFamily="34" charset="0"/>
                <a:cs typeface="Times New Roman" pitchFamily="18" charset="0"/>
              </a:rPr>
              <a:t>1.TheBritish like sandwiches,…?</a:t>
            </a:r>
            <a:endParaRPr lang="ru-RU" sz="4000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en-US" sz="4000">
                <a:latin typeface="Calibri" pitchFamily="34" charset="0"/>
                <a:ea typeface="Calibri" pitchFamily="34" charset="0"/>
                <a:cs typeface="Times New Roman" pitchFamily="18" charset="0"/>
              </a:rPr>
              <a:t>2. There are a lot of sandwiches shops in London,…?</a:t>
            </a:r>
            <a:endParaRPr lang="ru-RU" sz="4000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en-US" sz="4000">
                <a:latin typeface="Calibri" pitchFamily="34" charset="0"/>
                <a:ea typeface="Calibri" pitchFamily="34" charset="0"/>
                <a:cs typeface="Times New Roman" pitchFamily="18" charset="0"/>
              </a:rPr>
              <a:t>3. You can’t get different sandwiches,…?</a:t>
            </a:r>
            <a:endParaRPr lang="ru-RU" sz="4000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en-US" sz="4000">
                <a:latin typeface="Calibri" pitchFamily="34" charset="0"/>
                <a:ea typeface="Calibri" pitchFamily="34" charset="0"/>
                <a:cs typeface="Times New Roman" pitchFamily="18" charset="0"/>
              </a:rPr>
              <a:t>4. Lots of foreigners don’t like English sandwiches,…?</a:t>
            </a:r>
            <a:endParaRPr lang="ru-RU" sz="4000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en-US" sz="4000">
                <a:latin typeface="Calibri" pitchFamily="34" charset="0"/>
                <a:ea typeface="Calibri" pitchFamily="34" charset="0"/>
                <a:cs typeface="Times New Roman" pitchFamily="18" charset="0"/>
              </a:rPr>
              <a:t>5. The foreigners like  rolls,….?</a:t>
            </a:r>
            <a:endParaRPr lang="ru-RU" sz="4000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en-US" sz="4000">
                <a:latin typeface="Calibri" pitchFamily="34" charset="0"/>
                <a:ea typeface="Calibri" pitchFamily="34" charset="0"/>
                <a:cs typeface="Times New Roman" pitchFamily="18" charset="0"/>
              </a:rPr>
              <a:t>6. English tea is very strong,…?</a:t>
            </a:r>
            <a:endParaRPr lang="en-US" sz="400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00125" y="274638"/>
            <a:ext cx="7934325" cy="72548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i="1" dirty="0" smtClean="0">
                <a:solidFill>
                  <a:schemeClr val="tx2">
                    <a:satMod val="130000"/>
                  </a:schemeClr>
                </a:solidFill>
                <a:latin typeface="Arial Black" pitchFamily="34" charset="0"/>
              </a:rPr>
              <a:t>Make up tag questions</a:t>
            </a:r>
            <a:endParaRPr lang="ru-RU" b="1" i="1" dirty="0">
              <a:solidFill>
                <a:schemeClr val="tx2">
                  <a:satMod val="13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C:\Documents and Settings\Михайловна\Рабочий стол\откр ур\Scan0016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888" y="658813"/>
            <a:ext cx="4949825" cy="4333875"/>
          </a:xfrm>
          <a:prstGeom prst="rect">
            <a:avLst/>
          </a:prstGeom>
          <a:noFill/>
        </p:spPr>
      </p:pic>
      <p:pic>
        <p:nvPicPr>
          <p:cNvPr id="25602" name="Picture 2" descr="C:\Documents and Settings\Михайловна\Рабочий стол\откр ур\Scan0017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66988" y="4779963"/>
            <a:ext cx="3584575" cy="1584325"/>
          </a:xfrm>
          <a:prstGeom prst="rect">
            <a:avLst/>
          </a:prstGeom>
          <a:noFill/>
        </p:spPr>
      </p:pic>
      <p:pic>
        <p:nvPicPr>
          <p:cNvPr id="25603" name="Picture 3" descr="C:\Documents and Settings\Михайловна\Рабочий стол\откр ур\Scan0018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2950" y="792163"/>
            <a:ext cx="4859338" cy="4279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3725862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8800" dirty="0" smtClean="0">
                <a:solidFill>
                  <a:schemeClr val="accent3">
                    <a:lumMod val="75000"/>
                  </a:schemeClr>
                </a:solidFill>
                <a:latin typeface="Berlin Sans FB Demi" pitchFamily="34" charset="0"/>
              </a:rPr>
              <a:t>    Thank you </a:t>
            </a:r>
            <a:br>
              <a:rPr lang="en-US" sz="8800" dirty="0" smtClean="0">
                <a:solidFill>
                  <a:schemeClr val="accent3">
                    <a:lumMod val="75000"/>
                  </a:schemeClr>
                </a:solidFill>
                <a:latin typeface="Berlin Sans FB Demi" pitchFamily="34" charset="0"/>
              </a:rPr>
            </a:br>
            <a:r>
              <a:rPr lang="en-US" sz="8800" dirty="0" smtClean="0">
                <a:solidFill>
                  <a:schemeClr val="accent3">
                    <a:lumMod val="75000"/>
                  </a:schemeClr>
                </a:solidFill>
                <a:latin typeface="Berlin Sans FB Demi" pitchFamily="34" charset="0"/>
              </a:rPr>
              <a:t>for your work</a:t>
            </a:r>
            <a:endParaRPr lang="ru-RU" sz="88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" y="3224213"/>
            <a:ext cx="4919663" cy="3633787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8738" y="207963"/>
            <a:ext cx="3651250" cy="3011487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713" y="207963"/>
            <a:ext cx="4224337" cy="2943225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2850" y="3578225"/>
            <a:ext cx="3756025" cy="2968625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Михайловна\Рабочий стол\откр ур\Scan0015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163" y="-347663"/>
            <a:ext cx="8712200" cy="755967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Михайловна\Рабочий стол\откр ур\сканирование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5100" y="-146050"/>
            <a:ext cx="9474200" cy="7186613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Михайловна\Рабочий стол\откр ур\Scan0019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1613" y="-60325"/>
            <a:ext cx="9412288" cy="1392237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Михайловна\Рабочий стол\откр ур\Scan0021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5888" y="701675"/>
            <a:ext cx="9369426" cy="531495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 descr="C:\Documents and Settings\Михайловна\Рабочий стол\откр ур\Scan0020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7113" y="2967038"/>
            <a:ext cx="18573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</p:txBody>
      </p:sp>
      <p:sp>
        <p:nvSpPr>
          <p:cNvPr id="20482" name="WordArt 3"/>
          <p:cNvSpPr>
            <a:spLocks noChangeArrowheads="1" noChangeShapeType="1" noTextEdit="1"/>
          </p:cNvSpPr>
          <p:nvPr/>
        </p:nvSpPr>
        <p:spPr bwMode="auto">
          <a:xfrm rot="-867316">
            <a:off x="-42863" y="1431925"/>
            <a:ext cx="9102726" cy="370681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Dogacatvlionotigercfoxawolfdgiraffeo</a:t>
            </a:r>
            <a:endParaRPr lang="ru-RU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Михайловна\Рабочий стол\фото авокадо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988" y="-6350"/>
            <a:ext cx="4370387" cy="3944938"/>
          </a:xfrm>
          <a:prstGeom prst="rect">
            <a:avLst/>
          </a:prstGeom>
          <a:noFill/>
        </p:spPr>
      </p:pic>
      <p:pic>
        <p:nvPicPr>
          <p:cNvPr id="5123" name="Picture 3" descr="C:\Documents and Settings\Михайловна\Рабочий стол\фото авокадо\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8413" y="158750"/>
            <a:ext cx="3700462" cy="5424488"/>
          </a:xfrm>
          <a:prstGeom prst="rect">
            <a:avLst/>
          </a:prstGeom>
          <a:noFill/>
        </p:spPr>
      </p:pic>
      <p:pic>
        <p:nvPicPr>
          <p:cNvPr id="5124" name="Picture 4" descr="C:\Documents and Settings\Михайловна\Рабочий стол\фото авокадо\avokado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0325" y="3724275"/>
            <a:ext cx="4351338" cy="3206750"/>
          </a:xfrm>
          <a:prstGeom prst="rect">
            <a:avLst/>
          </a:prstGeom>
          <a:noFill/>
        </p:spPr>
      </p:pic>
      <p:pic>
        <p:nvPicPr>
          <p:cNvPr id="5125" name="Picture 5" descr="C:\Documents and Settings\Михайловна\Рабочий стол\фото авокадо\авокадо 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84638" y="4084638"/>
            <a:ext cx="5078412" cy="277336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187</TotalTime>
  <Words>110</Words>
  <Application>Microsoft Office PowerPoint</Application>
  <PresentationFormat>On-screen Show (4:3)</PresentationFormat>
  <Paragraphs>16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Шаблон оформления</vt:lpstr>
      </vt:variant>
      <vt:variant>
        <vt:i4>7</vt:i4>
      </vt:variant>
      <vt:variant>
        <vt:lpstr>Заголовки слайдов</vt:lpstr>
      </vt:variant>
      <vt:variant>
        <vt:i4>15</vt:i4>
      </vt:variant>
    </vt:vector>
  </HeadingPairs>
  <TitlesOfParts>
    <vt:vector size="31" baseType="lpstr">
      <vt:lpstr>Corbel</vt:lpstr>
      <vt:lpstr>Arial</vt:lpstr>
      <vt:lpstr>Wingdings 2</vt:lpstr>
      <vt:lpstr>Verdana</vt:lpstr>
      <vt:lpstr>Calibri</vt:lpstr>
      <vt:lpstr>Gill Sans MT</vt:lpstr>
      <vt:lpstr>Times New Roman</vt:lpstr>
      <vt:lpstr>Arial Black</vt:lpstr>
      <vt:lpstr>Berlin Sans FB Demi</vt:lpstr>
      <vt:lpstr>Солнцестояние</vt:lpstr>
      <vt:lpstr>Солнцестояние</vt:lpstr>
      <vt:lpstr>Солнцестояние</vt:lpstr>
      <vt:lpstr>Солнцестояние</vt:lpstr>
      <vt:lpstr>Солнцестояние</vt:lpstr>
      <vt:lpstr>Солнцестояние</vt:lpstr>
      <vt:lpstr>Солнцестояние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Make up tag questions</vt:lpstr>
      <vt:lpstr>Слайд 14</vt:lpstr>
      <vt:lpstr>    Thank you  for your work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Kisl</dc:creator>
  <cp:lastModifiedBy>sergey.suharev</cp:lastModifiedBy>
  <cp:revision>25</cp:revision>
  <dcterms:created xsi:type="dcterms:W3CDTF">2010-04-06T08:20:55Z</dcterms:created>
  <dcterms:modified xsi:type="dcterms:W3CDTF">2012-02-14T17:22:02Z</dcterms:modified>
</cp:coreProperties>
</file>