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67CA11-CFF9-4E2F-B691-44111ADF706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4D9050-D4BB-4D86-B278-DFEBEEFB0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45BBBF-258D-45B9-AC75-0E92FDC4CB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80C5-69B8-4B9F-9115-80B15A453F23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4892-2FC0-43EC-A8D3-CA2541254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9F91-F6F7-4EFF-9919-90C2948A64E7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E104-6E82-40D7-98E4-A1F534C52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25B-A513-4E04-BE92-3D0945C5D3FF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7C1E2-98A2-4BD8-B0BC-05466859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2EEB-AFBD-42EA-BCF7-A88739C6B346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C495-41CB-4053-8130-1A1FAF0F0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E9FB1-361B-4B37-9D6D-BA59AD135A9A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656F-AE73-4175-A929-335BC02D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19E8-F83C-4AFA-AE1E-CB0946976086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410F-403B-459D-A9CD-53CA89365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3870-0185-4DA7-AB71-50EF99C6BE53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A211-41F1-4231-A766-D99161CDC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2114-AFAB-45BB-A8B9-C66A6F06EE48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3970-D544-4077-B3CB-B3C9068F8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F2B8-D32A-4BEB-AD80-17D2C8418FC6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583C-DA71-4A6F-8602-CCB7D811D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B7C-3DFE-4415-A14B-5238F91A04F9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0538-6EAF-4DCD-AECF-19B4C3972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FBEB-6C41-4F73-9009-158409305E19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42B7-8823-48A3-9660-305A8D77B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769A7FA-0827-4698-B28B-68997DB9C843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979AA0B-0CAE-4752-A220-1A250F6EC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8" r:id="rId5"/>
    <p:sldLayoutId id="2147483813" r:id="rId6"/>
    <p:sldLayoutId id="2147483812" r:id="rId7"/>
    <p:sldLayoutId id="2147483819" r:id="rId8"/>
    <p:sldLayoutId id="2147483820" r:id="rId9"/>
    <p:sldLayoutId id="2147483811" r:id="rId10"/>
    <p:sldLayoutId id="21474838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Японская культура</a:t>
            </a:r>
            <a:endParaRPr lang="ru-RU" dirty="0"/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Picture 2" descr="C:\Users\Администратор\Desktop\японская культур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79914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Picture 2" descr="C:\Users\Администратор\Desktop\японская культура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4257675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Администратор\Desktop\японская культура\1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84313"/>
            <a:ext cx="370840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Picture 2" descr="C:\Users\Администратор\Desktop\японская культур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Администратор\Desktop\японская культура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765175"/>
            <a:ext cx="44275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Picture 2" descr="C:\Users\Администратор\Desktop\японская культур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12875"/>
            <a:ext cx="51847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Picture 2" descr="C:\Users\Администратор\Desktop\японская культура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12875"/>
            <a:ext cx="56896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8" name="Picture 2" descr="C:\Users\Администратор\Desktop\японская культура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142875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Picture 2" descr="C:\Users\Администратор\Desktop\японская культура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4513"/>
            <a:ext cx="75565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Picture 2" descr="C:\Users\Администратор\Desktop\японская культура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836613"/>
            <a:ext cx="72739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Picture 2" descr="C:\Users\Администратор\Desktop\японская культура\17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36613"/>
            <a:ext cx="72009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4" name="Picture 2" descr="C:\Users\Администратор\Desktop\японская культура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4688" y="9525"/>
            <a:ext cx="10744201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2" descr="C:\Users\Администратор\Desktop\японская культура\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4168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Picture 2" descr="C:\Users\Администратор\Desktop\японская культура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4677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2" name="Picture 2" descr="C:\Users\Администратор\Desktop\японская культура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52475"/>
            <a:ext cx="7620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6" name="Picture 2" descr="C:\Users\Администратор\Desktop\японская культура\2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244475"/>
            <a:ext cx="4503738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0" name="Picture 2" descr="C:\Users\Администратор\Desktop\японская культура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-603250"/>
            <a:ext cx="5472112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4" name="Picture 2" descr="C:\Users\Администратор\Desktop\японская культура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52513"/>
            <a:ext cx="568801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38" name="Picture 2" descr="C:\Users\Администратор\Desktop\японская культура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08050"/>
            <a:ext cx="63373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2" name="Picture 2" descr="C:\Users\Администратор\Desktop\японская культура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49275"/>
            <a:ext cx="72009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Picture 2" descr="C:\Users\Администратор\Desktop\японская культура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260350"/>
            <a:ext cx="9429751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0" name="Picture 2" descr="C:\Users\Администратор\Desktop\японская культура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052513"/>
            <a:ext cx="59769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Picture 2" descr="C:\Users\Администратор\Desktop\японская культур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-465138"/>
            <a:ext cx="9753601" cy="732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Picture 2" descr="C:\Users\Администратор\Desktop\японская культура\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7620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 descr="C:\Users\Администратор\Desktop\японская культур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6327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Picture 2" descr="C:\Users\Администратор\Desktop\японская культур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836613"/>
            <a:ext cx="61928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2" descr="C:\Users\Администратор\Desktop\японская культур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792003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Picture 2" descr="C:\Users\Администратор\Desktop\японская культур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8486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2" descr="C:\Users\Администратор\Desktop\японская культура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063"/>
            <a:ext cx="8064500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</TotalTime>
  <Words>3</Words>
  <Application>Microsoft Office PowerPoint</Application>
  <PresentationFormat>On-screen Show (4:3)</PresentationFormat>
  <Paragraphs>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Palatino Linotype</vt:lpstr>
      <vt:lpstr>Arial</vt:lpstr>
      <vt:lpstr>Wingdings</vt:lpstr>
      <vt:lpstr>Calibri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Японская культура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Японская культура</dc:title>
  <dc:creator>Администратор</dc:creator>
  <cp:lastModifiedBy>sergey.suharev</cp:lastModifiedBy>
  <cp:revision>5</cp:revision>
  <dcterms:created xsi:type="dcterms:W3CDTF">2011-07-21T11:14:31Z</dcterms:created>
  <dcterms:modified xsi:type="dcterms:W3CDTF">2012-02-14T17:01:12Z</dcterms:modified>
</cp:coreProperties>
</file>