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59" r:id="rId9"/>
    <p:sldId id="270" r:id="rId10"/>
    <p:sldId id="271" r:id="rId11"/>
    <p:sldId id="272" r:id="rId12"/>
    <p:sldId id="273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7" autoAdjust="0"/>
    <p:restoredTop sz="94660"/>
  </p:normalViewPr>
  <p:slideViewPr>
    <p:cSldViewPr>
      <p:cViewPr varScale="1">
        <p:scale>
          <a:sx n="51" d="100"/>
          <a:sy n="51" d="100"/>
        </p:scale>
        <p:origin x="-11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images.yandex.ru/yandsearch?p=8&amp;ed=1&amp;text=%D1%87%D0%B0%D0%B9&amp;spsite=fake-031-123127.ru&amp;img_url=static.diary.ru/userdir/7/2/5/2/72527/43089313.jpg&amp;rpt=simag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p=5&amp;ed=1&amp;text=%D1%87%D0%B0%D0%B9&amp;spsite=fake-003-443779.ru&amp;img_url=media.meta.ua/files/pic/0/26/180/hV1AN4645N.jpg&amp;rpt=simage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yandsearch?p=9&amp;ed=1&amp;text=%D1%87%D0%B0%D0%B9&amp;spsite=fake-003-4519046.ru&amp;img_url=s60.radikal.ru/i168/0910/53/16f3d80d5864.jpg&amp;rpt=simag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23&amp;ed=1&amp;text=%D1%87%D0%B0%D0%B9&amp;spsite=fake-006-525838.ru&amp;img_url=gorod.tomsk.ru/uploads/11093/38.jpg&amp;rpt=simage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images.yandex.ru/yandsearch?p=13&amp;ed=1&amp;text=%D1%87%D0%B0%D0%B9&amp;spsite=fake-002-2028398.ru&amp;img_url=olzzzja.ucoz.ru/_pu/0/77149.jpg&amp;rpt=s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p=21&amp;ed=1&amp;text=%D1%87%D0%B0%D0%B9&amp;spsite=fake-026-212720.ru&amp;img_url=s57.radikal.ru/i156/0812/f0/125808aa1a80.jpg&amp;rpt=simage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0" Type="http://schemas.openxmlformats.org/officeDocument/2006/relationships/hyperlink" Target="http://images.yandex.ru/yandsearch?p=28&amp;ed=1&amp;text=%D1%87%D0%B0%D0%B9&amp;spsite=fake-031-128234.ru&amp;img_url=blendercook.narod.ru/galery/chai.jpg&amp;rpt=simage" TargetMode="External"/><Relationship Id="rId4" Type="http://schemas.openxmlformats.org/officeDocument/2006/relationships/hyperlink" Target="http://images.yandex.ru/yandsearch?p=17&amp;ed=1&amp;text=%D1%87%D0%B0%D0%B9&amp;spsite=fake-024-336451.ru&amp;img_url=rostovurologia.narod.ru/msh/gif/tea.jpg&amp;rpt=simage" TargetMode="External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3357562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>Чайные традиции</a:t>
            </a:r>
            <a:r>
              <a:rPr lang="en-US" sz="8800" b="1" dirty="0" smtClean="0"/>
              <a:t> </a:t>
            </a:r>
            <a:r>
              <a:rPr lang="ru-RU" sz="8800" b="1" dirty="0" smtClean="0"/>
              <a:t/>
            </a:r>
            <a:br>
              <a:rPr lang="ru-RU" sz="8800" b="1" dirty="0" smtClean="0"/>
            </a:br>
            <a:r>
              <a:rPr lang="ru-RU" sz="8800" b="1" dirty="0" smtClean="0"/>
              <a:t>мира</a:t>
            </a:r>
            <a:endParaRPr lang="ru-RU" sz="8800" b="1" dirty="0"/>
          </a:p>
        </p:txBody>
      </p:sp>
      <p:pic>
        <p:nvPicPr>
          <p:cNvPr id="4" name="Рисунок 3" descr="http://im8-tub.yandex.net/i?id=18804905&amp;tov=8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52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5-tub.yandex.net/i?id=92720272&amp;tov=5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214818"/>
            <a:ext cx="207170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8-tub.yandex.net/i?id=19460675&amp;tov=8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357166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42942"/>
          </a:xfrm>
        </p:spPr>
        <p:txBody>
          <a:bodyPr>
            <a:noAutofit/>
          </a:bodyPr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39824"/>
            <a:ext cx="2500330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643182"/>
            <a:ext cx="3071834" cy="231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3" y="2143116"/>
            <a:ext cx="301338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03282"/>
          </a:xfrm>
        </p:spPr>
        <p:txBody>
          <a:bodyPr>
            <a:noAutofit/>
          </a:bodyPr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pic>
        <p:nvPicPr>
          <p:cNvPr id="5" name="Содержимое 4" descr="Японская чайная церемония. Чайный домик - тясицу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143380"/>
            <a:ext cx="307183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I:\Новая папка\картинки чай в Японии\jap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85860"/>
            <a:ext cx="3988865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03282"/>
          </a:xfrm>
        </p:spPr>
        <p:txBody>
          <a:bodyPr>
            <a:noAutofit/>
          </a:bodyPr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642918"/>
            <a:ext cx="2550336" cy="2786082"/>
          </a:xfr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00298" y="3500438"/>
            <a:ext cx="4000528" cy="3115559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15008" y="785794"/>
            <a:ext cx="3248262" cy="2347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57150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Спасибо за внимание!</a:t>
            </a:r>
          </a:p>
          <a:p>
            <a:pPr algn="ctr"/>
            <a:r>
              <a:rPr lang="ru-RU" sz="6000" b="1" dirty="0" smtClean="0"/>
              <a:t>Приятного вам чаепития!</a:t>
            </a:r>
            <a:endParaRPr lang="ru-RU" sz="6000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017322"/>
            <a:ext cx="3857652" cy="326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071546"/>
            <a:ext cx="3357586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Набор слайдов, которые сопровождают выступление или доклад?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7752" y="857232"/>
            <a:ext cx="4000528" cy="2357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ПРЕЗЕНТАЦИЯ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21429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Брейн</a:t>
            </a:r>
            <a:r>
              <a:rPr lang="ru-RU" sz="3200" b="1" dirty="0" smtClean="0"/>
              <a:t> – ринг 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3929066"/>
            <a:ext cx="3000396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Что такое застывшая музыка?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86314" y="3571876"/>
            <a:ext cx="3929090" cy="2857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АРХИТЕКТУРА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472518" cy="526893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21429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Брейн</a:t>
            </a:r>
            <a:r>
              <a:rPr lang="ru-RU" sz="3200" b="1" dirty="0" smtClean="0"/>
              <a:t> – ринг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643050"/>
            <a:ext cx="3571900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Кадры презентации, объеденные одной темой?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3929066"/>
            <a:ext cx="350046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Как называется национальная одежда в Японии?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1285860"/>
            <a:ext cx="392909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СЛАЙДЫ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0" y="3786190"/>
            <a:ext cx="3929090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КИМОНО 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Брейн</a:t>
            </a:r>
            <a:r>
              <a:rPr lang="ru-RU" sz="3200" b="1" dirty="0" smtClean="0"/>
              <a:t> – ринг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500174"/>
            <a:ext cx="3786214" cy="178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Купцы, дворяне, мещане, крестьяне. Назовите одним словом?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1357298"/>
            <a:ext cx="3500462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СОСЛОВИЕ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214818"/>
            <a:ext cx="4000528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Современная телекоммуникационная сеть, являющаяся мощной информационной системой?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143504" y="3857628"/>
            <a:ext cx="3500462" cy="2571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ИНТЕРНЕТ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Брейн</a:t>
            </a:r>
            <a:r>
              <a:rPr lang="ru-RU" sz="3200" b="1" dirty="0" smtClean="0"/>
              <a:t> – ринг 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928670"/>
            <a:ext cx="4143404" cy="292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Смеркалось; на столе, блистая, 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Шипел вечерний самовар, 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Китайский чайник нагревая;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Под ним клубился легкий пар. 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Разлитый Ольгиной рукою, 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По чашкам темною струею 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Уже душистый чай бежал….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Кто автор этих строк?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1428736"/>
            <a:ext cx="2857520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А.С.ПУШКИН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4786322"/>
            <a:ext cx="4000528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Место на диске, у которого есть имя?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15008" y="3857628"/>
            <a:ext cx="2857520" cy="242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ФАЙЛ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Брейн</a:t>
            </a:r>
            <a:r>
              <a:rPr lang="ru-RU" sz="3200" b="1" dirty="0" smtClean="0"/>
              <a:t> – ринг </a:t>
            </a:r>
            <a:endParaRPr lang="ru-RU" sz="32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7224" y="1428736"/>
            <a:ext cx="3571900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Назовите страну, в которой национальный костюм состоит из: кокошника, сарафана и лаптей?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62" y="4000504"/>
            <a:ext cx="3357586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Место в компьютерной сети, объединенная под одним адресом?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286380" y="1000108"/>
            <a:ext cx="3071834" cy="242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РОССИЯ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14942" y="3786190"/>
            <a:ext cx="3071834" cy="242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САЙТ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2-tub.yandex.net/i?id=148702932&amp;tov=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22860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m2-tub.yandex.net/i?id=95971403&amp;tov=2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000504"/>
            <a:ext cx="228601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6-tub.yandex.net/i?id=971499&amp;tov=6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2428868"/>
            <a:ext cx="278608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2-tub.yandex.net/i?id=19572356&amp;tov=2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4357694"/>
            <a:ext cx="2643206" cy="207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0-tub.yandex.net/i?id=574519&amp;tov=0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5074" y="357166"/>
            <a:ext cx="25463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52"/>
            <a:ext cx="378621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Где есть чай -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4000504"/>
            <a:ext cx="378621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там под елью рай.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142984"/>
            <a:ext cx="378621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От чая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5000636"/>
            <a:ext cx="378621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пьян не будешь.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142984"/>
            <a:ext cx="378621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не дрова рубить.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214290"/>
            <a:ext cx="378621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до ста лет проживешь.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3143248"/>
            <a:ext cx="378621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не скучаем.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071678"/>
            <a:ext cx="378621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За чаем -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071810"/>
            <a:ext cx="378621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Чай пьешь -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4071942"/>
            <a:ext cx="378621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Чай пить -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5000636"/>
            <a:ext cx="378621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Выпей чайку-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5929330"/>
            <a:ext cx="378621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Самовар кипит -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2071678"/>
            <a:ext cx="400052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уходить не велит.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5929330"/>
            <a:ext cx="378621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забудешь тоску. 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03282"/>
          </a:xfrm>
        </p:spPr>
        <p:txBody>
          <a:bodyPr>
            <a:noAutofit/>
          </a:bodyPr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pic>
        <p:nvPicPr>
          <p:cNvPr id="4" name="Picture 2" descr="C:\Users\Гость\Desktop\общая\212\traditsii_files\200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149086"/>
            <a:ext cx="2286016" cy="168022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214422"/>
            <a:ext cx="2833694" cy="354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000240"/>
            <a:ext cx="2571768" cy="146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5" y="4286256"/>
            <a:ext cx="227299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178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Чайные традиции  мира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Викторина</vt:lpstr>
      <vt:lpstr>Викторина</vt:lpstr>
      <vt:lpstr>Викторина</vt:lpstr>
      <vt:lpstr>Викторина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пу-35</cp:lastModifiedBy>
  <cp:revision>38</cp:revision>
  <dcterms:modified xsi:type="dcterms:W3CDTF">2011-10-10T08:49:15Z</dcterms:modified>
</cp:coreProperties>
</file>