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5" r:id="rId5"/>
    <p:sldId id="266" r:id="rId6"/>
    <p:sldId id="268" r:id="rId7"/>
    <p:sldId id="269" r:id="rId8"/>
    <p:sldId id="270" r:id="rId9"/>
    <p:sldId id="271" r:id="rId10"/>
    <p:sldId id="272" r:id="rId11"/>
    <p:sldId id="267" r:id="rId12"/>
    <p:sldId id="273" r:id="rId13"/>
    <p:sldId id="274" r:id="rId14"/>
    <p:sldId id="275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D17614-BEC1-43C1-8DEC-D6B6DA5CD510}" type="doc">
      <dgm:prSet loTypeId="urn:microsoft.com/office/officeart/2005/8/layout/radial1" loCatId="relationship" qsTypeId="urn:microsoft.com/office/officeart/2005/8/quickstyle/simple1#1" qsCatId="simple" csTypeId="urn:microsoft.com/office/officeart/2005/8/colors/accent1_2#1" csCatId="accent1"/>
      <dgm:spPr/>
    </dgm:pt>
    <dgm:pt modelId="{9952676C-5E43-43F4-B827-2EC0D293B5B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Why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endParaRPr>
        </a:p>
      </dgm:t>
    </dgm:pt>
    <dgm:pt modelId="{4ADE3683-B561-4446-80F3-9DFFF86897A1}" type="parTrans" cxnId="{A35A7CC4-699D-47F6-8C39-910BBD887ACF}">
      <dgm:prSet/>
      <dgm:spPr/>
      <dgm:t>
        <a:bodyPr/>
        <a:lstStyle/>
        <a:p>
          <a:endParaRPr lang="ru-RU"/>
        </a:p>
      </dgm:t>
    </dgm:pt>
    <dgm:pt modelId="{B1986BC9-8F19-4BDD-9B2B-E13062C3CF56}" type="sibTrans" cxnId="{A35A7CC4-699D-47F6-8C39-910BBD887ACF}">
      <dgm:prSet/>
      <dgm:spPr/>
      <dgm:t>
        <a:bodyPr/>
        <a:lstStyle/>
        <a:p>
          <a:endParaRPr lang="ru-RU"/>
        </a:p>
      </dgm:t>
    </dgm:pt>
    <dgm:pt modelId="{90D58D6E-2C71-44C8-9F91-EB3A2D30492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to discover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new places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endParaRPr>
        </a:p>
      </dgm:t>
    </dgm:pt>
    <dgm:pt modelId="{BAE76E52-606F-4490-881E-E9469269B76C}" type="parTrans" cxnId="{03A9818E-F045-4810-86EB-2A34B451477E}">
      <dgm:prSet/>
      <dgm:spPr/>
      <dgm:t>
        <a:bodyPr/>
        <a:lstStyle/>
        <a:p>
          <a:endParaRPr lang="ru-RU"/>
        </a:p>
      </dgm:t>
    </dgm:pt>
    <dgm:pt modelId="{D2714E85-31F6-43EC-A783-4DC27DF1C948}" type="sibTrans" cxnId="{03A9818E-F045-4810-86EB-2A34B451477E}">
      <dgm:prSet/>
      <dgm:spPr/>
      <dgm:t>
        <a:bodyPr/>
        <a:lstStyle/>
        <a:p>
          <a:endParaRPr lang="ru-RU"/>
        </a:p>
      </dgm:t>
    </dgm:pt>
    <dgm:pt modelId="{14EEBA76-CDA8-48F5-8300-4826304A076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to learn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a language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endParaRPr>
        </a:p>
      </dgm:t>
    </dgm:pt>
    <dgm:pt modelId="{AFD37DE3-76C4-4BCB-8A0B-D7EDAD04081D}" type="parTrans" cxnId="{4946954F-9208-41F2-B58E-AFA7EDED2A57}">
      <dgm:prSet/>
      <dgm:spPr/>
      <dgm:t>
        <a:bodyPr/>
        <a:lstStyle/>
        <a:p>
          <a:endParaRPr lang="ru-RU"/>
        </a:p>
      </dgm:t>
    </dgm:pt>
    <dgm:pt modelId="{FD3A00F3-A284-4828-B86C-9E37F1CE765B}" type="sibTrans" cxnId="{4946954F-9208-41F2-B58E-AFA7EDED2A57}">
      <dgm:prSet/>
      <dgm:spPr/>
      <dgm:t>
        <a:bodyPr/>
        <a:lstStyle/>
        <a:p>
          <a:endParaRPr lang="ru-RU"/>
        </a:p>
      </dgm:t>
    </dgm:pt>
    <dgm:pt modelId="{9023ECDD-1546-466B-8DFD-2456F709858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to know the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history, culture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endParaRPr>
        </a:p>
      </dgm:t>
    </dgm:pt>
    <dgm:pt modelId="{6D5E946A-28E4-4C83-A823-D6769DA4F04E}" type="parTrans" cxnId="{E6FBCDF5-CB0B-4884-BF61-D050552E647E}">
      <dgm:prSet/>
      <dgm:spPr/>
      <dgm:t>
        <a:bodyPr/>
        <a:lstStyle/>
        <a:p>
          <a:endParaRPr lang="ru-RU"/>
        </a:p>
      </dgm:t>
    </dgm:pt>
    <dgm:pt modelId="{8C732317-4AE1-484A-B605-6D39ADC2CFE8}" type="sibTrans" cxnId="{E6FBCDF5-CB0B-4884-BF61-D050552E647E}">
      <dgm:prSet/>
      <dgm:spPr/>
      <dgm:t>
        <a:bodyPr/>
        <a:lstStyle/>
        <a:p>
          <a:endParaRPr lang="ru-RU"/>
        </a:p>
      </dgm:t>
    </dgm:pt>
    <dgm:pt modelId="{5B9B6E41-4992-434C-A8ED-EE0081B7DF6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to make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friends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endParaRPr>
        </a:p>
      </dgm:t>
    </dgm:pt>
    <dgm:pt modelId="{F8120B93-B959-46C2-ACDB-47034647EE7A}" type="parTrans" cxnId="{457F3E05-D341-4154-851E-A755CDB253DF}">
      <dgm:prSet/>
      <dgm:spPr/>
      <dgm:t>
        <a:bodyPr/>
        <a:lstStyle/>
        <a:p>
          <a:endParaRPr lang="ru-RU"/>
        </a:p>
      </dgm:t>
    </dgm:pt>
    <dgm:pt modelId="{AB922653-1801-496E-A1AE-7474BADE0CB0}" type="sibTrans" cxnId="{457F3E05-D341-4154-851E-A755CDB253DF}">
      <dgm:prSet/>
      <dgm:spPr/>
      <dgm:t>
        <a:bodyPr/>
        <a:lstStyle/>
        <a:p>
          <a:endParaRPr lang="ru-RU"/>
        </a:p>
      </dgm:t>
    </dgm:pt>
    <dgm:pt modelId="{2A10DB31-DE74-4C8C-BE3D-F57242042DB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to know customs,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traditions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endParaRPr>
        </a:p>
      </dgm:t>
    </dgm:pt>
    <dgm:pt modelId="{4EB2F744-8C7D-4A21-86A6-9180EB1D288D}" type="parTrans" cxnId="{16A24C37-D7C0-4977-AAF0-D37DD7FECAC7}">
      <dgm:prSet/>
      <dgm:spPr/>
      <dgm:t>
        <a:bodyPr/>
        <a:lstStyle/>
        <a:p>
          <a:endParaRPr lang="ru-RU"/>
        </a:p>
      </dgm:t>
    </dgm:pt>
    <dgm:pt modelId="{624F7E8F-BEE0-4B1E-8B79-9DCC03036421}" type="sibTrans" cxnId="{16A24C37-D7C0-4977-AAF0-D37DD7FECAC7}">
      <dgm:prSet/>
      <dgm:spPr/>
      <dgm:t>
        <a:bodyPr/>
        <a:lstStyle/>
        <a:p>
          <a:endParaRPr lang="ru-RU"/>
        </a:p>
      </dgm:t>
    </dgm:pt>
    <dgm:pt modelId="{D004769C-4836-4EBB-8E2B-BE52803B754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to visit new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places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endParaRPr>
        </a:p>
      </dgm:t>
    </dgm:pt>
    <dgm:pt modelId="{E472916A-8AB3-4F72-881B-C1208DC943C9}" type="parTrans" cxnId="{6A557956-DBD8-43B9-BB4B-0199DDABF314}">
      <dgm:prSet/>
      <dgm:spPr/>
      <dgm:t>
        <a:bodyPr/>
        <a:lstStyle/>
        <a:p>
          <a:endParaRPr lang="ru-RU"/>
        </a:p>
      </dgm:t>
    </dgm:pt>
    <dgm:pt modelId="{AFCD3451-E51D-4610-8BAD-4CEA678F52D9}" type="sibTrans" cxnId="{6A557956-DBD8-43B9-BB4B-0199DDABF314}">
      <dgm:prSet/>
      <dgm:spPr/>
      <dgm:t>
        <a:bodyPr/>
        <a:lstStyle/>
        <a:p>
          <a:endParaRPr lang="ru-RU"/>
        </a:p>
      </dgm:t>
    </dgm:pt>
    <dgm:pt modelId="{D11006C5-CA0F-4B64-8BE6-BD625626A66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to meet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people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endParaRPr>
        </a:p>
      </dgm:t>
    </dgm:pt>
    <dgm:pt modelId="{406C446F-FF9F-4BB3-925C-2D84BCB80E24}" type="parTrans" cxnId="{5534C0BE-B09F-473C-98A8-A7FB9D72D1EF}">
      <dgm:prSet/>
      <dgm:spPr/>
      <dgm:t>
        <a:bodyPr/>
        <a:lstStyle/>
        <a:p>
          <a:endParaRPr lang="ru-RU"/>
        </a:p>
      </dgm:t>
    </dgm:pt>
    <dgm:pt modelId="{BB35506C-D9F1-43C7-BA63-2320DFDE8AF2}" type="sibTrans" cxnId="{5534C0BE-B09F-473C-98A8-A7FB9D72D1EF}">
      <dgm:prSet/>
      <dgm:spPr/>
      <dgm:t>
        <a:bodyPr/>
        <a:lstStyle/>
        <a:p>
          <a:endParaRPr lang="ru-RU"/>
        </a:p>
      </dgm:t>
    </dgm:pt>
    <dgm:pt modelId="{A4B948D4-D38D-418B-BD32-EDF173A46FD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to see the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sights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endParaRPr>
        </a:p>
      </dgm:t>
    </dgm:pt>
    <dgm:pt modelId="{9740C442-A970-4571-AAC3-D592A29EB322}" type="parTrans" cxnId="{C65EC642-8A4F-4056-973C-4B58B977BAA8}">
      <dgm:prSet/>
      <dgm:spPr/>
      <dgm:t>
        <a:bodyPr/>
        <a:lstStyle/>
        <a:p>
          <a:endParaRPr lang="ru-RU"/>
        </a:p>
      </dgm:t>
    </dgm:pt>
    <dgm:pt modelId="{371C0188-FF1F-4376-9D2E-021851167920}" type="sibTrans" cxnId="{C65EC642-8A4F-4056-973C-4B58B977BAA8}">
      <dgm:prSet/>
      <dgm:spPr/>
      <dgm:t>
        <a:bodyPr/>
        <a:lstStyle/>
        <a:p>
          <a:endParaRPr lang="ru-RU"/>
        </a:p>
      </dgm:t>
    </dgm:pt>
    <dgm:pt modelId="{AFDFC73F-70C5-4217-B6F1-B4B191600F5C}" type="pres">
      <dgm:prSet presAssocID="{7BD17614-BEC1-43C1-8DEC-D6B6DA5CD51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37D3B31-8FC9-40F4-A15B-E87CE38D5CDB}" type="pres">
      <dgm:prSet presAssocID="{9952676C-5E43-43F4-B827-2EC0D293B5BC}" presName="centerShape" presStyleLbl="node0" presStyleIdx="0" presStyleCnt="1"/>
      <dgm:spPr/>
      <dgm:t>
        <a:bodyPr/>
        <a:lstStyle/>
        <a:p>
          <a:endParaRPr lang="ru-RU"/>
        </a:p>
      </dgm:t>
    </dgm:pt>
    <dgm:pt modelId="{A31AF618-076C-4664-A069-6ED892DC8395}" type="pres">
      <dgm:prSet presAssocID="{BAE76E52-606F-4490-881E-E9469269B76C}" presName="Name9" presStyleLbl="parChTrans1D2" presStyleIdx="0" presStyleCnt="8"/>
      <dgm:spPr/>
      <dgm:t>
        <a:bodyPr/>
        <a:lstStyle/>
        <a:p>
          <a:endParaRPr lang="ru-RU"/>
        </a:p>
      </dgm:t>
    </dgm:pt>
    <dgm:pt modelId="{988A8EFB-5651-4C00-96CD-6FF42D971AA0}" type="pres">
      <dgm:prSet presAssocID="{BAE76E52-606F-4490-881E-E9469269B76C}" presName="connTx" presStyleLbl="parChTrans1D2" presStyleIdx="0" presStyleCnt="8"/>
      <dgm:spPr/>
      <dgm:t>
        <a:bodyPr/>
        <a:lstStyle/>
        <a:p>
          <a:endParaRPr lang="ru-RU"/>
        </a:p>
      </dgm:t>
    </dgm:pt>
    <dgm:pt modelId="{A82FD92B-43B3-447A-AC7B-387AE2702C96}" type="pres">
      <dgm:prSet presAssocID="{90D58D6E-2C71-44C8-9F91-EB3A2D30492A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C7EB7-61E8-4B32-8219-3846F5BD3E78}" type="pres">
      <dgm:prSet presAssocID="{AFD37DE3-76C4-4BCB-8A0B-D7EDAD04081D}" presName="Name9" presStyleLbl="parChTrans1D2" presStyleIdx="1" presStyleCnt="8"/>
      <dgm:spPr/>
      <dgm:t>
        <a:bodyPr/>
        <a:lstStyle/>
        <a:p>
          <a:endParaRPr lang="ru-RU"/>
        </a:p>
      </dgm:t>
    </dgm:pt>
    <dgm:pt modelId="{1859ECC7-B79B-4F26-978C-7E8F5723C11D}" type="pres">
      <dgm:prSet presAssocID="{AFD37DE3-76C4-4BCB-8A0B-D7EDAD04081D}" presName="connTx" presStyleLbl="parChTrans1D2" presStyleIdx="1" presStyleCnt="8"/>
      <dgm:spPr/>
      <dgm:t>
        <a:bodyPr/>
        <a:lstStyle/>
        <a:p>
          <a:endParaRPr lang="ru-RU"/>
        </a:p>
      </dgm:t>
    </dgm:pt>
    <dgm:pt modelId="{9C6010E6-35F3-4680-A8DD-CDAB5BA78170}" type="pres">
      <dgm:prSet presAssocID="{14EEBA76-CDA8-48F5-8300-4826304A076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D5313-EBC3-44AD-84BB-B76DC49C0CA4}" type="pres">
      <dgm:prSet presAssocID="{6D5E946A-28E4-4C83-A823-D6769DA4F04E}" presName="Name9" presStyleLbl="parChTrans1D2" presStyleIdx="2" presStyleCnt="8"/>
      <dgm:spPr/>
      <dgm:t>
        <a:bodyPr/>
        <a:lstStyle/>
        <a:p>
          <a:endParaRPr lang="ru-RU"/>
        </a:p>
      </dgm:t>
    </dgm:pt>
    <dgm:pt modelId="{EA227F49-4BB0-4171-929E-14083101F5DB}" type="pres">
      <dgm:prSet presAssocID="{6D5E946A-28E4-4C83-A823-D6769DA4F04E}" presName="connTx" presStyleLbl="parChTrans1D2" presStyleIdx="2" presStyleCnt="8"/>
      <dgm:spPr/>
      <dgm:t>
        <a:bodyPr/>
        <a:lstStyle/>
        <a:p>
          <a:endParaRPr lang="ru-RU"/>
        </a:p>
      </dgm:t>
    </dgm:pt>
    <dgm:pt modelId="{C4C82FB1-9404-4281-8A25-65F962DF06CA}" type="pres">
      <dgm:prSet presAssocID="{9023ECDD-1546-466B-8DFD-2456F709858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3232E-DCF3-41F8-89BF-4560011A98A7}" type="pres">
      <dgm:prSet presAssocID="{F8120B93-B959-46C2-ACDB-47034647EE7A}" presName="Name9" presStyleLbl="parChTrans1D2" presStyleIdx="3" presStyleCnt="8"/>
      <dgm:spPr/>
      <dgm:t>
        <a:bodyPr/>
        <a:lstStyle/>
        <a:p>
          <a:endParaRPr lang="ru-RU"/>
        </a:p>
      </dgm:t>
    </dgm:pt>
    <dgm:pt modelId="{4B1D0EAB-9107-4271-8395-1DDEA4C0F2CB}" type="pres">
      <dgm:prSet presAssocID="{F8120B93-B959-46C2-ACDB-47034647EE7A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F1F40DD-B1FF-4F5E-B69F-7344AB633EC1}" type="pres">
      <dgm:prSet presAssocID="{5B9B6E41-4992-434C-A8ED-EE0081B7DF62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0B465-385B-4077-BD3E-11309AB842A2}" type="pres">
      <dgm:prSet presAssocID="{4EB2F744-8C7D-4A21-86A6-9180EB1D288D}" presName="Name9" presStyleLbl="parChTrans1D2" presStyleIdx="4" presStyleCnt="8"/>
      <dgm:spPr/>
      <dgm:t>
        <a:bodyPr/>
        <a:lstStyle/>
        <a:p>
          <a:endParaRPr lang="ru-RU"/>
        </a:p>
      </dgm:t>
    </dgm:pt>
    <dgm:pt modelId="{991D9B2F-BEFE-4FA9-B3BC-2072AF886707}" type="pres">
      <dgm:prSet presAssocID="{4EB2F744-8C7D-4A21-86A6-9180EB1D288D}" presName="connTx" presStyleLbl="parChTrans1D2" presStyleIdx="4" presStyleCnt="8"/>
      <dgm:spPr/>
      <dgm:t>
        <a:bodyPr/>
        <a:lstStyle/>
        <a:p>
          <a:endParaRPr lang="ru-RU"/>
        </a:p>
      </dgm:t>
    </dgm:pt>
    <dgm:pt modelId="{0A9CA966-22BB-43ED-AE10-7030948AF1F1}" type="pres">
      <dgm:prSet presAssocID="{2A10DB31-DE74-4C8C-BE3D-F57242042DB8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020E7-5208-42AA-AFCC-0D5F2E760291}" type="pres">
      <dgm:prSet presAssocID="{E472916A-8AB3-4F72-881B-C1208DC943C9}" presName="Name9" presStyleLbl="parChTrans1D2" presStyleIdx="5" presStyleCnt="8"/>
      <dgm:spPr/>
      <dgm:t>
        <a:bodyPr/>
        <a:lstStyle/>
        <a:p>
          <a:endParaRPr lang="ru-RU"/>
        </a:p>
      </dgm:t>
    </dgm:pt>
    <dgm:pt modelId="{61F77012-8012-47CF-8B73-9375D8CCBE24}" type="pres">
      <dgm:prSet presAssocID="{E472916A-8AB3-4F72-881B-C1208DC943C9}" presName="connTx" presStyleLbl="parChTrans1D2" presStyleIdx="5" presStyleCnt="8"/>
      <dgm:spPr/>
      <dgm:t>
        <a:bodyPr/>
        <a:lstStyle/>
        <a:p>
          <a:endParaRPr lang="ru-RU"/>
        </a:p>
      </dgm:t>
    </dgm:pt>
    <dgm:pt modelId="{8E2EA304-A3EA-4B93-B4AC-A1ECD367A1F6}" type="pres">
      <dgm:prSet presAssocID="{D004769C-4836-4EBB-8E2B-BE52803B754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30B20-C2FD-41A6-B330-B4261D76D919}" type="pres">
      <dgm:prSet presAssocID="{406C446F-FF9F-4BB3-925C-2D84BCB80E24}" presName="Name9" presStyleLbl="parChTrans1D2" presStyleIdx="6" presStyleCnt="8"/>
      <dgm:spPr/>
      <dgm:t>
        <a:bodyPr/>
        <a:lstStyle/>
        <a:p>
          <a:endParaRPr lang="ru-RU"/>
        </a:p>
      </dgm:t>
    </dgm:pt>
    <dgm:pt modelId="{6EF05750-C151-4912-9FBA-4E20F1062874}" type="pres">
      <dgm:prSet presAssocID="{406C446F-FF9F-4BB3-925C-2D84BCB80E24}" presName="connTx" presStyleLbl="parChTrans1D2" presStyleIdx="6" presStyleCnt="8"/>
      <dgm:spPr/>
      <dgm:t>
        <a:bodyPr/>
        <a:lstStyle/>
        <a:p>
          <a:endParaRPr lang="ru-RU"/>
        </a:p>
      </dgm:t>
    </dgm:pt>
    <dgm:pt modelId="{AFC022B4-3203-40F0-BFEA-164854011606}" type="pres">
      <dgm:prSet presAssocID="{D11006C5-CA0F-4B64-8BE6-BD625626A665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F4AB92-0929-466D-90A3-A0F2A3A7018F}" type="pres">
      <dgm:prSet presAssocID="{9740C442-A970-4571-AAC3-D592A29EB322}" presName="Name9" presStyleLbl="parChTrans1D2" presStyleIdx="7" presStyleCnt="8"/>
      <dgm:spPr/>
      <dgm:t>
        <a:bodyPr/>
        <a:lstStyle/>
        <a:p>
          <a:endParaRPr lang="ru-RU"/>
        </a:p>
      </dgm:t>
    </dgm:pt>
    <dgm:pt modelId="{B9E25741-0156-4B76-A658-FF4274294E5F}" type="pres">
      <dgm:prSet presAssocID="{9740C442-A970-4571-AAC3-D592A29EB322}" presName="connTx" presStyleLbl="parChTrans1D2" presStyleIdx="7" presStyleCnt="8"/>
      <dgm:spPr/>
      <dgm:t>
        <a:bodyPr/>
        <a:lstStyle/>
        <a:p>
          <a:endParaRPr lang="ru-RU"/>
        </a:p>
      </dgm:t>
    </dgm:pt>
    <dgm:pt modelId="{11CBD96B-AD91-4161-88D3-CCA82F857655}" type="pres">
      <dgm:prSet presAssocID="{A4B948D4-D38D-418B-BD32-EDF173A46FD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40E653-DBBD-42FC-B6EB-5FF3F371871B}" type="presOf" srcId="{2A10DB31-DE74-4C8C-BE3D-F57242042DB8}" destId="{0A9CA966-22BB-43ED-AE10-7030948AF1F1}" srcOrd="0" destOrd="0" presId="urn:microsoft.com/office/officeart/2005/8/layout/radial1"/>
    <dgm:cxn modelId="{16A24C37-D7C0-4977-AAF0-D37DD7FECAC7}" srcId="{9952676C-5E43-43F4-B827-2EC0D293B5BC}" destId="{2A10DB31-DE74-4C8C-BE3D-F57242042DB8}" srcOrd="4" destOrd="0" parTransId="{4EB2F744-8C7D-4A21-86A6-9180EB1D288D}" sibTransId="{624F7E8F-BEE0-4B1E-8B79-9DCC03036421}"/>
    <dgm:cxn modelId="{457F3E05-D341-4154-851E-A755CDB253DF}" srcId="{9952676C-5E43-43F4-B827-2EC0D293B5BC}" destId="{5B9B6E41-4992-434C-A8ED-EE0081B7DF62}" srcOrd="3" destOrd="0" parTransId="{F8120B93-B959-46C2-ACDB-47034647EE7A}" sibTransId="{AB922653-1801-496E-A1AE-7474BADE0CB0}"/>
    <dgm:cxn modelId="{878C62D5-50EE-4FB7-81E7-12ED357D4597}" type="presOf" srcId="{AFD37DE3-76C4-4BCB-8A0B-D7EDAD04081D}" destId="{903C7EB7-61E8-4B32-8219-3846F5BD3E78}" srcOrd="0" destOrd="0" presId="urn:microsoft.com/office/officeart/2005/8/layout/radial1"/>
    <dgm:cxn modelId="{AF72119D-3DF3-46D6-BB7F-A76582371B2C}" type="presOf" srcId="{AFD37DE3-76C4-4BCB-8A0B-D7EDAD04081D}" destId="{1859ECC7-B79B-4F26-978C-7E8F5723C11D}" srcOrd="1" destOrd="0" presId="urn:microsoft.com/office/officeart/2005/8/layout/radial1"/>
    <dgm:cxn modelId="{91A6ECD9-D60E-485A-8374-3CE39F025A74}" type="presOf" srcId="{406C446F-FF9F-4BB3-925C-2D84BCB80E24}" destId="{5D930B20-C2FD-41A6-B330-B4261D76D919}" srcOrd="0" destOrd="0" presId="urn:microsoft.com/office/officeart/2005/8/layout/radial1"/>
    <dgm:cxn modelId="{78BABF47-F184-4954-9271-9F01D10636AA}" type="presOf" srcId="{E472916A-8AB3-4F72-881B-C1208DC943C9}" destId="{328020E7-5208-42AA-AFCC-0D5F2E760291}" srcOrd="0" destOrd="0" presId="urn:microsoft.com/office/officeart/2005/8/layout/radial1"/>
    <dgm:cxn modelId="{CA125593-146E-4832-9DC1-1EDA1402D577}" type="presOf" srcId="{9740C442-A970-4571-AAC3-D592A29EB322}" destId="{B9E25741-0156-4B76-A658-FF4274294E5F}" srcOrd="1" destOrd="0" presId="urn:microsoft.com/office/officeart/2005/8/layout/radial1"/>
    <dgm:cxn modelId="{A35A7CC4-699D-47F6-8C39-910BBD887ACF}" srcId="{7BD17614-BEC1-43C1-8DEC-D6B6DA5CD510}" destId="{9952676C-5E43-43F4-B827-2EC0D293B5BC}" srcOrd="0" destOrd="0" parTransId="{4ADE3683-B561-4446-80F3-9DFFF86897A1}" sibTransId="{B1986BC9-8F19-4BDD-9B2B-E13062C3CF56}"/>
    <dgm:cxn modelId="{5534C0BE-B09F-473C-98A8-A7FB9D72D1EF}" srcId="{9952676C-5E43-43F4-B827-2EC0D293B5BC}" destId="{D11006C5-CA0F-4B64-8BE6-BD625626A665}" srcOrd="6" destOrd="0" parTransId="{406C446F-FF9F-4BB3-925C-2D84BCB80E24}" sibTransId="{BB35506C-D9F1-43C7-BA63-2320DFDE8AF2}"/>
    <dgm:cxn modelId="{84BB746D-EB39-4D3C-949D-FEE84F9EAFBB}" type="presOf" srcId="{BAE76E52-606F-4490-881E-E9469269B76C}" destId="{A31AF618-076C-4664-A069-6ED892DC8395}" srcOrd="0" destOrd="0" presId="urn:microsoft.com/office/officeart/2005/8/layout/radial1"/>
    <dgm:cxn modelId="{099A50A5-9EED-45FC-9262-4F71696C0AD5}" type="presOf" srcId="{F8120B93-B959-46C2-ACDB-47034647EE7A}" destId="{4B1D0EAB-9107-4271-8395-1DDEA4C0F2CB}" srcOrd="1" destOrd="0" presId="urn:microsoft.com/office/officeart/2005/8/layout/radial1"/>
    <dgm:cxn modelId="{A5D7B7A7-D451-4A89-8EE1-7BFCA2A6A096}" type="presOf" srcId="{4EB2F744-8C7D-4A21-86A6-9180EB1D288D}" destId="{BF70B465-385B-4077-BD3E-11309AB842A2}" srcOrd="0" destOrd="0" presId="urn:microsoft.com/office/officeart/2005/8/layout/radial1"/>
    <dgm:cxn modelId="{113D9BFC-B698-4B9E-9F44-B138D4DB83C0}" type="presOf" srcId="{A4B948D4-D38D-418B-BD32-EDF173A46FDE}" destId="{11CBD96B-AD91-4161-88D3-CCA82F857655}" srcOrd="0" destOrd="0" presId="urn:microsoft.com/office/officeart/2005/8/layout/radial1"/>
    <dgm:cxn modelId="{A028FF36-436F-4B9D-9AAB-11FDC876611F}" type="presOf" srcId="{9740C442-A970-4571-AAC3-D592A29EB322}" destId="{D0F4AB92-0929-466D-90A3-A0F2A3A7018F}" srcOrd="0" destOrd="0" presId="urn:microsoft.com/office/officeart/2005/8/layout/radial1"/>
    <dgm:cxn modelId="{9DFA603B-4F13-4A71-A446-B6AD9DA9B34F}" type="presOf" srcId="{6D5E946A-28E4-4C83-A823-D6769DA4F04E}" destId="{A99D5313-EBC3-44AD-84BB-B76DC49C0CA4}" srcOrd="0" destOrd="0" presId="urn:microsoft.com/office/officeart/2005/8/layout/radial1"/>
    <dgm:cxn modelId="{89440474-40E7-496E-947D-6E942C4650BE}" type="presOf" srcId="{90D58D6E-2C71-44C8-9F91-EB3A2D30492A}" destId="{A82FD92B-43B3-447A-AC7B-387AE2702C96}" srcOrd="0" destOrd="0" presId="urn:microsoft.com/office/officeart/2005/8/layout/radial1"/>
    <dgm:cxn modelId="{62A2A3E7-A04E-43C2-B483-7ECFFCCB8FF9}" type="presOf" srcId="{E472916A-8AB3-4F72-881B-C1208DC943C9}" destId="{61F77012-8012-47CF-8B73-9375D8CCBE24}" srcOrd="1" destOrd="0" presId="urn:microsoft.com/office/officeart/2005/8/layout/radial1"/>
    <dgm:cxn modelId="{6A557956-DBD8-43B9-BB4B-0199DDABF314}" srcId="{9952676C-5E43-43F4-B827-2EC0D293B5BC}" destId="{D004769C-4836-4EBB-8E2B-BE52803B754D}" srcOrd="5" destOrd="0" parTransId="{E472916A-8AB3-4F72-881B-C1208DC943C9}" sibTransId="{AFCD3451-E51D-4610-8BAD-4CEA678F52D9}"/>
    <dgm:cxn modelId="{758C33E0-15A2-4603-B815-1FC36D291935}" type="presOf" srcId="{406C446F-FF9F-4BB3-925C-2D84BCB80E24}" destId="{6EF05750-C151-4912-9FBA-4E20F1062874}" srcOrd="1" destOrd="0" presId="urn:microsoft.com/office/officeart/2005/8/layout/radial1"/>
    <dgm:cxn modelId="{419340A4-D8AF-4705-ABA6-0E589AAE0BA7}" type="presOf" srcId="{5B9B6E41-4992-434C-A8ED-EE0081B7DF62}" destId="{AF1F40DD-B1FF-4F5E-B69F-7344AB633EC1}" srcOrd="0" destOrd="0" presId="urn:microsoft.com/office/officeart/2005/8/layout/radial1"/>
    <dgm:cxn modelId="{03A9818E-F045-4810-86EB-2A34B451477E}" srcId="{9952676C-5E43-43F4-B827-2EC0D293B5BC}" destId="{90D58D6E-2C71-44C8-9F91-EB3A2D30492A}" srcOrd="0" destOrd="0" parTransId="{BAE76E52-606F-4490-881E-E9469269B76C}" sibTransId="{D2714E85-31F6-43EC-A783-4DC27DF1C948}"/>
    <dgm:cxn modelId="{543CB140-5339-472A-B5A6-F1837F729A29}" type="presOf" srcId="{4EB2F744-8C7D-4A21-86A6-9180EB1D288D}" destId="{991D9B2F-BEFE-4FA9-B3BC-2072AF886707}" srcOrd="1" destOrd="0" presId="urn:microsoft.com/office/officeart/2005/8/layout/radial1"/>
    <dgm:cxn modelId="{19423F7A-19A7-434A-847C-5B54609312E0}" type="presOf" srcId="{14EEBA76-CDA8-48F5-8300-4826304A0768}" destId="{9C6010E6-35F3-4680-A8DD-CDAB5BA78170}" srcOrd="0" destOrd="0" presId="urn:microsoft.com/office/officeart/2005/8/layout/radial1"/>
    <dgm:cxn modelId="{00DD1DD3-B3D2-40A4-87C3-EFCDAF508F00}" type="presOf" srcId="{D11006C5-CA0F-4B64-8BE6-BD625626A665}" destId="{AFC022B4-3203-40F0-BFEA-164854011606}" srcOrd="0" destOrd="0" presId="urn:microsoft.com/office/officeart/2005/8/layout/radial1"/>
    <dgm:cxn modelId="{4946954F-9208-41F2-B58E-AFA7EDED2A57}" srcId="{9952676C-5E43-43F4-B827-2EC0D293B5BC}" destId="{14EEBA76-CDA8-48F5-8300-4826304A0768}" srcOrd="1" destOrd="0" parTransId="{AFD37DE3-76C4-4BCB-8A0B-D7EDAD04081D}" sibTransId="{FD3A00F3-A284-4828-B86C-9E37F1CE765B}"/>
    <dgm:cxn modelId="{E6FBCDF5-CB0B-4884-BF61-D050552E647E}" srcId="{9952676C-5E43-43F4-B827-2EC0D293B5BC}" destId="{9023ECDD-1546-466B-8DFD-2456F7098587}" srcOrd="2" destOrd="0" parTransId="{6D5E946A-28E4-4C83-A823-D6769DA4F04E}" sibTransId="{8C732317-4AE1-484A-B605-6D39ADC2CFE8}"/>
    <dgm:cxn modelId="{251D1630-3D9E-4882-B384-A3998012E610}" type="presOf" srcId="{F8120B93-B959-46C2-ACDB-47034647EE7A}" destId="{0C63232E-DCF3-41F8-89BF-4560011A98A7}" srcOrd="0" destOrd="0" presId="urn:microsoft.com/office/officeart/2005/8/layout/radial1"/>
    <dgm:cxn modelId="{50C7F71E-9DB3-46A9-BCB5-6BD97B5AE557}" type="presOf" srcId="{9952676C-5E43-43F4-B827-2EC0D293B5BC}" destId="{237D3B31-8FC9-40F4-A15B-E87CE38D5CDB}" srcOrd="0" destOrd="0" presId="urn:microsoft.com/office/officeart/2005/8/layout/radial1"/>
    <dgm:cxn modelId="{6FA71B61-343D-4F1F-B322-F619317551ED}" type="presOf" srcId="{6D5E946A-28E4-4C83-A823-D6769DA4F04E}" destId="{EA227F49-4BB0-4171-929E-14083101F5DB}" srcOrd="1" destOrd="0" presId="urn:microsoft.com/office/officeart/2005/8/layout/radial1"/>
    <dgm:cxn modelId="{CE0306FD-D964-4D0D-A9F9-6E08B415F375}" type="presOf" srcId="{7BD17614-BEC1-43C1-8DEC-D6B6DA5CD510}" destId="{AFDFC73F-70C5-4217-B6F1-B4B191600F5C}" srcOrd="0" destOrd="0" presId="urn:microsoft.com/office/officeart/2005/8/layout/radial1"/>
    <dgm:cxn modelId="{614CF454-C9C1-420D-82E7-946F06A78ED8}" type="presOf" srcId="{D004769C-4836-4EBB-8E2B-BE52803B754D}" destId="{8E2EA304-A3EA-4B93-B4AC-A1ECD367A1F6}" srcOrd="0" destOrd="0" presId="urn:microsoft.com/office/officeart/2005/8/layout/radial1"/>
    <dgm:cxn modelId="{52730060-E85D-4566-AC88-C909A69B489F}" type="presOf" srcId="{BAE76E52-606F-4490-881E-E9469269B76C}" destId="{988A8EFB-5651-4C00-96CD-6FF42D971AA0}" srcOrd="1" destOrd="0" presId="urn:microsoft.com/office/officeart/2005/8/layout/radial1"/>
    <dgm:cxn modelId="{63349B7E-34A2-4012-A832-B1E378769076}" type="presOf" srcId="{9023ECDD-1546-466B-8DFD-2456F7098587}" destId="{C4C82FB1-9404-4281-8A25-65F962DF06CA}" srcOrd="0" destOrd="0" presId="urn:microsoft.com/office/officeart/2005/8/layout/radial1"/>
    <dgm:cxn modelId="{C65EC642-8A4F-4056-973C-4B58B977BAA8}" srcId="{9952676C-5E43-43F4-B827-2EC0D293B5BC}" destId="{A4B948D4-D38D-418B-BD32-EDF173A46FDE}" srcOrd="7" destOrd="0" parTransId="{9740C442-A970-4571-AAC3-D592A29EB322}" sibTransId="{371C0188-FF1F-4376-9D2E-021851167920}"/>
    <dgm:cxn modelId="{B321B542-8D05-4DEB-807B-80968DAF6866}" type="presParOf" srcId="{AFDFC73F-70C5-4217-B6F1-B4B191600F5C}" destId="{237D3B31-8FC9-40F4-A15B-E87CE38D5CDB}" srcOrd="0" destOrd="0" presId="urn:microsoft.com/office/officeart/2005/8/layout/radial1"/>
    <dgm:cxn modelId="{E349DEA2-399D-42A9-81B8-112EFB520DCD}" type="presParOf" srcId="{AFDFC73F-70C5-4217-B6F1-B4B191600F5C}" destId="{A31AF618-076C-4664-A069-6ED892DC8395}" srcOrd="1" destOrd="0" presId="urn:microsoft.com/office/officeart/2005/8/layout/radial1"/>
    <dgm:cxn modelId="{49D10F18-BBCE-4F76-8152-BDAA50B851C6}" type="presParOf" srcId="{A31AF618-076C-4664-A069-6ED892DC8395}" destId="{988A8EFB-5651-4C00-96CD-6FF42D971AA0}" srcOrd="0" destOrd="0" presId="urn:microsoft.com/office/officeart/2005/8/layout/radial1"/>
    <dgm:cxn modelId="{2EC54777-E0EB-42FF-AC8A-3C978C27E9A5}" type="presParOf" srcId="{AFDFC73F-70C5-4217-B6F1-B4B191600F5C}" destId="{A82FD92B-43B3-447A-AC7B-387AE2702C96}" srcOrd="2" destOrd="0" presId="urn:microsoft.com/office/officeart/2005/8/layout/radial1"/>
    <dgm:cxn modelId="{D63B0059-7998-49C3-B3BF-42A18DF60F01}" type="presParOf" srcId="{AFDFC73F-70C5-4217-B6F1-B4B191600F5C}" destId="{903C7EB7-61E8-4B32-8219-3846F5BD3E78}" srcOrd="3" destOrd="0" presId="urn:microsoft.com/office/officeart/2005/8/layout/radial1"/>
    <dgm:cxn modelId="{98E8D6AE-09E0-42E2-A773-19F88E9B618E}" type="presParOf" srcId="{903C7EB7-61E8-4B32-8219-3846F5BD3E78}" destId="{1859ECC7-B79B-4F26-978C-7E8F5723C11D}" srcOrd="0" destOrd="0" presId="urn:microsoft.com/office/officeart/2005/8/layout/radial1"/>
    <dgm:cxn modelId="{0474B225-39B7-48DF-ABE7-A7129B18D0AD}" type="presParOf" srcId="{AFDFC73F-70C5-4217-B6F1-B4B191600F5C}" destId="{9C6010E6-35F3-4680-A8DD-CDAB5BA78170}" srcOrd="4" destOrd="0" presId="urn:microsoft.com/office/officeart/2005/8/layout/radial1"/>
    <dgm:cxn modelId="{8696C713-CBA8-47AA-8E2B-18958133D032}" type="presParOf" srcId="{AFDFC73F-70C5-4217-B6F1-B4B191600F5C}" destId="{A99D5313-EBC3-44AD-84BB-B76DC49C0CA4}" srcOrd="5" destOrd="0" presId="urn:microsoft.com/office/officeart/2005/8/layout/radial1"/>
    <dgm:cxn modelId="{6EDEB195-689C-42B6-B784-6DF61D3A0A93}" type="presParOf" srcId="{A99D5313-EBC3-44AD-84BB-B76DC49C0CA4}" destId="{EA227F49-4BB0-4171-929E-14083101F5DB}" srcOrd="0" destOrd="0" presId="urn:microsoft.com/office/officeart/2005/8/layout/radial1"/>
    <dgm:cxn modelId="{920F4F67-E30B-46E3-8E64-FF5AC6FCC884}" type="presParOf" srcId="{AFDFC73F-70C5-4217-B6F1-B4B191600F5C}" destId="{C4C82FB1-9404-4281-8A25-65F962DF06CA}" srcOrd="6" destOrd="0" presId="urn:microsoft.com/office/officeart/2005/8/layout/radial1"/>
    <dgm:cxn modelId="{67836F8D-F47A-47B3-85ED-C16E382C5846}" type="presParOf" srcId="{AFDFC73F-70C5-4217-B6F1-B4B191600F5C}" destId="{0C63232E-DCF3-41F8-89BF-4560011A98A7}" srcOrd="7" destOrd="0" presId="urn:microsoft.com/office/officeart/2005/8/layout/radial1"/>
    <dgm:cxn modelId="{63F429CD-CEA1-4C7F-AF22-0CD220DE09E5}" type="presParOf" srcId="{0C63232E-DCF3-41F8-89BF-4560011A98A7}" destId="{4B1D0EAB-9107-4271-8395-1DDEA4C0F2CB}" srcOrd="0" destOrd="0" presId="urn:microsoft.com/office/officeart/2005/8/layout/radial1"/>
    <dgm:cxn modelId="{7D402112-DBCA-40E2-A8B0-F49CE085B55E}" type="presParOf" srcId="{AFDFC73F-70C5-4217-B6F1-B4B191600F5C}" destId="{AF1F40DD-B1FF-4F5E-B69F-7344AB633EC1}" srcOrd="8" destOrd="0" presId="urn:microsoft.com/office/officeart/2005/8/layout/radial1"/>
    <dgm:cxn modelId="{7353CB05-E703-4E98-9FAF-4226D2D67586}" type="presParOf" srcId="{AFDFC73F-70C5-4217-B6F1-B4B191600F5C}" destId="{BF70B465-385B-4077-BD3E-11309AB842A2}" srcOrd="9" destOrd="0" presId="urn:microsoft.com/office/officeart/2005/8/layout/radial1"/>
    <dgm:cxn modelId="{70CA3D30-C14E-446B-80C7-3E5079EE1B4E}" type="presParOf" srcId="{BF70B465-385B-4077-BD3E-11309AB842A2}" destId="{991D9B2F-BEFE-4FA9-B3BC-2072AF886707}" srcOrd="0" destOrd="0" presId="urn:microsoft.com/office/officeart/2005/8/layout/radial1"/>
    <dgm:cxn modelId="{F52B76C5-15D0-4E86-83B2-B8B9BE660F6F}" type="presParOf" srcId="{AFDFC73F-70C5-4217-B6F1-B4B191600F5C}" destId="{0A9CA966-22BB-43ED-AE10-7030948AF1F1}" srcOrd="10" destOrd="0" presId="urn:microsoft.com/office/officeart/2005/8/layout/radial1"/>
    <dgm:cxn modelId="{C5CACE87-5ACC-451E-B84B-BA106688BDD1}" type="presParOf" srcId="{AFDFC73F-70C5-4217-B6F1-B4B191600F5C}" destId="{328020E7-5208-42AA-AFCC-0D5F2E760291}" srcOrd="11" destOrd="0" presId="urn:microsoft.com/office/officeart/2005/8/layout/radial1"/>
    <dgm:cxn modelId="{54259801-4771-4EF0-8708-DBC47DA4A90D}" type="presParOf" srcId="{328020E7-5208-42AA-AFCC-0D5F2E760291}" destId="{61F77012-8012-47CF-8B73-9375D8CCBE24}" srcOrd="0" destOrd="0" presId="urn:microsoft.com/office/officeart/2005/8/layout/radial1"/>
    <dgm:cxn modelId="{F72CAB18-C0A2-4D1C-9C3D-D259FB90EB18}" type="presParOf" srcId="{AFDFC73F-70C5-4217-B6F1-B4B191600F5C}" destId="{8E2EA304-A3EA-4B93-B4AC-A1ECD367A1F6}" srcOrd="12" destOrd="0" presId="urn:microsoft.com/office/officeart/2005/8/layout/radial1"/>
    <dgm:cxn modelId="{25DC5955-EBCF-4F46-BDBC-838BB6481851}" type="presParOf" srcId="{AFDFC73F-70C5-4217-B6F1-B4B191600F5C}" destId="{5D930B20-C2FD-41A6-B330-B4261D76D919}" srcOrd="13" destOrd="0" presId="urn:microsoft.com/office/officeart/2005/8/layout/radial1"/>
    <dgm:cxn modelId="{BEAD0454-C24E-49A0-B49D-3D0093D2A465}" type="presParOf" srcId="{5D930B20-C2FD-41A6-B330-B4261D76D919}" destId="{6EF05750-C151-4912-9FBA-4E20F1062874}" srcOrd="0" destOrd="0" presId="urn:microsoft.com/office/officeart/2005/8/layout/radial1"/>
    <dgm:cxn modelId="{55CF5597-867F-49E7-A654-9544417209A7}" type="presParOf" srcId="{AFDFC73F-70C5-4217-B6F1-B4B191600F5C}" destId="{AFC022B4-3203-40F0-BFEA-164854011606}" srcOrd="14" destOrd="0" presId="urn:microsoft.com/office/officeart/2005/8/layout/radial1"/>
    <dgm:cxn modelId="{3FB39934-52F6-4767-B816-DB22C8663CC3}" type="presParOf" srcId="{AFDFC73F-70C5-4217-B6F1-B4B191600F5C}" destId="{D0F4AB92-0929-466D-90A3-A0F2A3A7018F}" srcOrd="15" destOrd="0" presId="urn:microsoft.com/office/officeart/2005/8/layout/radial1"/>
    <dgm:cxn modelId="{6D8F9844-C47D-4A21-A7A6-4FCFBDEFCB0F}" type="presParOf" srcId="{D0F4AB92-0929-466D-90A3-A0F2A3A7018F}" destId="{B9E25741-0156-4B76-A658-FF4274294E5F}" srcOrd="0" destOrd="0" presId="urn:microsoft.com/office/officeart/2005/8/layout/radial1"/>
    <dgm:cxn modelId="{0F450F53-9CD2-4798-B0A6-0B2274A2ED78}" type="presParOf" srcId="{AFDFC73F-70C5-4217-B6F1-B4B191600F5C}" destId="{11CBD96B-AD91-4161-88D3-CCA82F857655}" srcOrd="16" destOrd="0" presId="urn:microsoft.com/office/officeart/2005/8/layout/radial1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7FE25-0CC9-41C5-AF4A-496284B2FEC7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3FE7E-7470-48C3-9557-B7E1BAD71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F1FD4-866E-460C-8B43-B7332819AC5D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E05A7-F008-4636-82E8-FB99839E44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60320-BD09-4361-BB62-92FC1C770D0D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BB7EA-A0AD-4CA6-AB1A-BD0C693DA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93C5A-034C-4AC9-831B-29EAC5314802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BDDE6-08A1-4458-8631-639FEE342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90909-3F86-401A-888E-2352F5A50892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EF42-AC67-4620-AF7D-358BB2118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6EDC8-09A1-44D2-8107-0E87364657E1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CAC65-96D2-4495-B022-EB28030D7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2F667-02EF-4686-9ACC-E2AFF4CB5820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31BC6-97E9-496E-AE15-7C351F8A89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253F3-EBD9-4108-9FA6-E8728DBCE29B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CBEE-CD65-40C5-BBBE-F5DB3DF7D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C8CB7-99F1-4824-8E8F-B86733344EB0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58F2E-9ECC-46FE-BAB5-3EBA7B0EF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9204-CBC9-4CB1-80CB-B967F9822FF8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825A8-3AA5-4589-9F0D-EA04E0DCF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111C1-2B14-4741-92EC-8B7252562D03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65C35-B9D0-42C0-B617-A47966D3D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03BED8-48CA-412A-A844-F14F062CAEC1}" type="datetimeFigureOut">
              <a:rPr lang="ru-RU"/>
              <a:pPr>
                <a:defRPr/>
              </a:pPr>
              <a:t>09.03.2012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AA2841-36C5-4572-8C83-80DA184D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4.emf"/><Relationship Id="rId21" Type="http://schemas.openxmlformats.org/officeDocument/2006/relationships/image" Target="../media/image22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image" Target="../media/image3.emf"/><Relationship Id="rId16" Type="http://schemas.openxmlformats.org/officeDocument/2006/relationships/image" Target="../media/image17.emf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19" Type="http://schemas.openxmlformats.org/officeDocument/2006/relationships/image" Target="../media/image20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emf"/><Relationship Id="rId2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4.emf"/><Relationship Id="rId21" Type="http://schemas.openxmlformats.org/officeDocument/2006/relationships/image" Target="../media/image22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image" Target="../media/image3.emf"/><Relationship Id="rId16" Type="http://schemas.openxmlformats.org/officeDocument/2006/relationships/image" Target="../media/image17.emf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19" Type="http://schemas.openxmlformats.org/officeDocument/2006/relationships/image" Target="../media/image20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emf"/><Relationship Id="rId22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27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88913"/>
            <a:ext cx="748982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395288" y="404813"/>
            <a:ext cx="64087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Comic Sans MS" pitchFamily="66" charset="0"/>
              </a:rPr>
              <a:t>I can see …  if I visit…</a:t>
            </a:r>
          </a:p>
        </p:txBody>
      </p:sp>
      <p:pic>
        <p:nvPicPr>
          <p:cNvPr id="25602" name="Рисунок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992313"/>
            <a:ext cx="43592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333375"/>
            <a:ext cx="16573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781300"/>
            <a:ext cx="2182812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1341438"/>
            <a:ext cx="1744662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107950" y="6092825"/>
            <a:ext cx="3959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omic Sans MS" pitchFamily="66" charset="0"/>
              </a:rPr>
              <a:t>The statue of Christ</a:t>
            </a:r>
            <a:endParaRPr lang="ru-RU" sz="2800" b="1">
              <a:latin typeface="Comic Sans MS" pitchFamily="66" charset="0"/>
            </a:endParaRPr>
          </a:p>
        </p:txBody>
      </p:sp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4932363" y="5300663"/>
            <a:ext cx="34559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omic Sans MS" pitchFamily="66" charset="0"/>
              </a:rPr>
              <a:t>The Great Wall</a:t>
            </a:r>
            <a:r>
              <a:rPr lang="en-US" sz="2800">
                <a:latin typeface="Comic Sans MS" pitchFamily="66" charset="0"/>
              </a:rPr>
              <a:t> </a:t>
            </a:r>
            <a:endParaRPr lang="ru-RU" sz="28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0275" y="2205038"/>
            <a:ext cx="289083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69875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1773238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0"/>
            <a:ext cx="3065462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133600"/>
            <a:ext cx="25209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2138" y="2065338"/>
            <a:ext cx="304165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6325" y="0"/>
            <a:ext cx="26638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825" y="4130675"/>
            <a:ext cx="252095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Рисунок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19413" y="4194175"/>
            <a:ext cx="2732087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Рисунок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92725" y="5810250"/>
            <a:ext cx="158273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Рисунок 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16688" y="4076700"/>
            <a:ext cx="2376487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Рисунок 1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92950" y="5729288"/>
            <a:ext cx="17272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Рисунок 1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1188" y="5691188"/>
            <a:ext cx="1800225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Рисунок 2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61013" y="1412875"/>
            <a:ext cx="117157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Рисунок 2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11413" y="2133600"/>
            <a:ext cx="1171575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Рисунок 2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3850" y="3933825"/>
            <a:ext cx="762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Рисунок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812088" y="3357563"/>
            <a:ext cx="11080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Рисунок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580063" y="4076700"/>
            <a:ext cx="100806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3" name="Рисунок 27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771775" y="5810250"/>
            <a:ext cx="15843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Рисунок 14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908175" y="4941888"/>
            <a:ext cx="139541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Рисунок 2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211638" y="5518150"/>
            <a:ext cx="9017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-1920000">
            <a:off x="275671" y="2614032"/>
            <a:ext cx="883880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SUMMER  HOLIDAYS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611188" y="404813"/>
            <a:ext cx="6337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Comic Sans MS" pitchFamily="66" charset="0"/>
              </a:rPr>
              <a:t>I can see …   if I visit…</a:t>
            </a:r>
          </a:p>
        </p:txBody>
      </p:sp>
      <p:pic>
        <p:nvPicPr>
          <p:cNvPr id="27650" name="Рисунок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060575"/>
            <a:ext cx="420052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974975"/>
            <a:ext cx="381635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41" descr="http://static.freepik.com/free-photo/japan-flag-vector_11-377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412875"/>
            <a:ext cx="1728787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188913"/>
            <a:ext cx="1728788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5076825" y="5375275"/>
            <a:ext cx="3816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b="1">
                <a:latin typeface="Comic Sans MS" pitchFamily="66" charset="0"/>
                <a:cs typeface="Times New Roman" pitchFamily="18" charset="0"/>
              </a:rPr>
              <a:t>Sidney Opera House </a:t>
            </a:r>
            <a:endParaRPr lang="en-US" sz="2800">
              <a:latin typeface="Comic Sans MS" pitchFamily="66" charset="0"/>
            </a:endParaRPr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323850" y="5735638"/>
            <a:ext cx="37798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b="1">
                <a:latin typeface="Comic Sans MS" pitchFamily="66" charset="0"/>
                <a:cs typeface="Times New Roman" pitchFamily="18" charset="0"/>
              </a:rPr>
              <a:t>White Bird Palace</a:t>
            </a:r>
            <a:r>
              <a:rPr lang="ru-RU" sz="2800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4"/>
          <p:cNvSpPr txBox="1">
            <a:spLocks noChangeArrowheads="1"/>
          </p:cNvSpPr>
          <p:nvPr/>
        </p:nvSpPr>
        <p:spPr bwMode="auto">
          <a:xfrm>
            <a:off x="539750" y="620713"/>
            <a:ext cx="4752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648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Comic Sans MS" pitchFamily="66" charset="0"/>
              </a:rPr>
              <a:t>I can see …   if I visit…</a:t>
            </a:r>
            <a:endParaRPr lang="ru-RU" sz="4000" b="1">
              <a:latin typeface="Comic Sans MS" pitchFamily="66" charset="0"/>
            </a:endParaRPr>
          </a:p>
        </p:txBody>
      </p:sp>
      <p:pic>
        <p:nvPicPr>
          <p:cNvPr id="28675" name="Рисунок 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12875"/>
            <a:ext cx="205105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373063"/>
            <a:ext cx="16557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352675"/>
            <a:ext cx="41052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1042988" y="404813"/>
            <a:ext cx="7200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HOMEWORK</a:t>
            </a:r>
            <a:endParaRPr lang="ru-RU" sz="6000" b="1">
              <a:solidFill>
                <a:srgbClr val="FF0000"/>
              </a:solidFill>
            </a:endParaRP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50825" y="1844675"/>
            <a:ext cx="871378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/>
              <a:t>Prepare a presentation about your summer holidays.</a:t>
            </a:r>
            <a:endParaRPr lang="ru-RU" sz="6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620713"/>
            <a:ext cx="8585200" cy="54737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</p:pic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3924300" y="981075"/>
            <a:ext cx="1727200" cy="647700"/>
          </a:xfrm>
          <a:prstGeom prst="wedgeEllipseCallout">
            <a:avLst>
              <a:gd name="adj1" fmla="val -58088"/>
              <a:gd name="adj2" fmla="val 1257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995738" y="1125538"/>
            <a:ext cx="1655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Great Britain</a:t>
            </a:r>
            <a:endParaRPr lang="ru-RU" b="1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5292725" y="1052513"/>
            <a:ext cx="1295400" cy="504825"/>
          </a:xfrm>
          <a:prstGeom prst="wedgeEllipseCallout">
            <a:avLst>
              <a:gd name="adj1" fmla="val -60782"/>
              <a:gd name="adj2" fmla="val 1754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508625" y="11255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Russia</a:t>
            </a:r>
            <a:endParaRPr lang="ru-RU" b="1"/>
          </a:p>
        </p:txBody>
      </p:sp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4067175" y="1557338"/>
            <a:ext cx="1225550" cy="431800"/>
          </a:xfrm>
          <a:prstGeom prst="wedgeEllipseCallout">
            <a:avLst>
              <a:gd name="adj1" fmla="val -43005"/>
              <a:gd name="adj2" fmla="val 2301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4356100" y="1557338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Italy</a:t>
            </a:r>
            <a:endParaRPr lang="ru-RU" b="1"/>
          </a:p>
        </p:txBody>
      </p:sp>
      <p:sp>
        <p:nvSpPr>
          <p:cNvPr id="14344" name="AutoShape 9"/>
          <p:cNvSpPr>
            <a:spLocks noChangeArrowheads="1"/>
          </p:cNvSpPr>
          <p:nvPr/>
        </p:nvSpPr>
        <p:spPr bwMode="auto">
          <a:xfrm>
            <a:off x="4572000" y="2276475"/>
            <a:ext cx="1079500" cy="503238"/>
          </a:xfrm>
          <a:prstGeom prst="wedgeEllipseCallout">
            <a:avLst>
              <a:gd name="adj1" fmla="val -45000"/>
              <a:gd name="adj2" fmla="val 15599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4716463" y="23495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Egypt</a:t>
            </a:r>
            <a:endParaRPr lang="ru-RU" b="1"/>
          </a:p>
        </p:txBody>
      </p:sp>
      <p:sp>
        <p:nvSpPr>
          <p:cNvPr id="14346" name="AutoShape 11"/>
          <p:cNvSpPr>
            <a:spLocks noChangeArrowheads="1"/>
          </p:cNvSpPr>
          <p:nvPr/>
        </p:nvSpPr>
        <p:spPr bwMode="auto">
          <a:xfrm>
            <a:off x="6011863" y="1989138"/>
            <a:ext cx="1150937" cy="576262"/>
          </a:xfrm>
          <a:prstGeom prst="wedgeEllipseCallout">
            <a:avLst>
              <a:gd name="adj1" fmla="val -46139"/>
              <a:gd name="adj2" fmla="val 2048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47" name="Text Box 12"/>
          <p:cNvSpPr txBox="1">
            <a:spLocks noChangeArrowheads="1"/>
          </p:cNvSpPr>
          <p:nvPr/>
        </p:nvSpPr>
        <p:spPr bwMode="auto">
          <a:xfrm>
            <a:off x="6156325" y="213360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India</a:t>
            </a:r>
            <a:endParaRPr lang="ru-RU" b="1"/>
          </a:p>
        </p:txBody>
      </p:sp>
      <p:sp>
        <p:nvSpPr>
          <p:cNvPr id="14348" name="AutoShape 13"/>
          <p:cNvSpPr>
            <a:spLocks noChangeArrowheads="1"/>
          </p:cNvSpPr>
          <p:nvPr/>
        </p:nvSpPr>
        <p:spPr bwMode="auto">
          <a:xfrm>
            <a:off x="7667625" y="1628775"/>
            <a:ext cx="1008063" cy="431800"/>
          </a:xfrm>
          <a:prstGeom prst="wedgeEllipseCallout">
            <a:avLst>
              <a:gd name="adj1" fmla="val -47954"/>
              <a:gd name="adj2" fmla="val 216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49" name="Text Box 14"/>
          <p:cNvSpPr txBox="1">
            <a:spLocks noChangeArrowheads="1"/>
          </p:cNvSpPr>
          <p:nvPr/>
        </p:nvSpPr>
        <p:spPr bwMode="auto">
          <a:xfrm>
            <a:off x="7812088" y="1628775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Japan</a:t>
            </a:r>
            <a:endParaRPr lang="ru-RU" b="1"/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>
            <a:off x="2195513" y="3429000"/>
            <a:ext cx="1152525" cy="504825"/>
          </a:xfrm>
          <a:prstGeom prst="wedgeEllipseCallout">
            <a:avLst>
              <a:gd name="adj1" fmla="val -26583"/>
              <a:gd name="adj2" fmla="val 1924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51" name="Text Box 18"/>
          <p:cNvSpPr txBox="1">
            <a:spLocks noChangeArrowheads="1"/>
          </p:cNvSpPr>
          <p:nvPr/>
        </p:nvSpPr>
        <p:spPr bwMode="auto">
          <a:xfrm>
            <a:off x="2411413" y="3500438"/>
            <a:ext cx="1081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2339975" y="3500438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Brazil</a:t>
            </a:r>
            <a:endParaRPr lang="ru-RU" b="1"/>
          </a:p>
        </p:txBody>
      </p:sp>
      <p:sp>
        <p:nvSpPr>
          <p:cNvPr id="14356" name="AutoShape 20"/>
          <p:cNvSpPr>
            <a:spLocks noChangeArrowheads="1"/>
          </p:cNvSpPr>
          <p:nvPr/>
        </p:nvSpPr>
        <p:spPr bwMode="auto">
          <a:xfrm>
            <a:off x="6659563" y="2060575"/>
            <a:ext cx="1152525" cy="504825"/>
          </a:xfrm>
          <a:prstGeom prst="wedgeEllipseCallout">
            <a:avLst>
              <a:gd name="adj1" fmla="val -43389"/>
              <a:gd name="adj2" fmla="val 1440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6804025" y="2133600"/>
            <a:ext cx="1081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China</a:t>
            </a:r>
            <a:endParaRPr lang="ru-RU" b="1"/>
          </a:p>
        </p:txBody>
      </p:sp>
      <p:sp>
        <p:nvSpPr>
          <p:cNvPr id="14358" name="AutoShape 22"/>
          <p:cNvSpPr>
            <a:spLocks noChangeArrowheads="1"/>
          </p:cNvSpPr>
          <p:nvPr/>
        </p:nvSpPr>
        <p:spPr bwMode="auto">
          <a:xfrm>
            <a:off x="4427538" y="1557338"/>
            <a:ext cx="1079500" cy="576262"/>
          </a:xfrm>
          <a:prstGeom prst="wedgeEllipseCallout">
            <a:avLst>
              <a:gd name="adj1" fmla="val -43676"/>
              <a:gd name="adj2" fmla="val 1599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4500563" y="1700213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Greece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39" grpId="1" animBg="1"/>
      <p:bldP spid="14340" grpId="0"/>
      <p:bldP spid="14340" grpId="1"/>
      <p:bldP spid="14341" grpId="0" animBg="1"/>
      <p:bldP spid="14341" grpId="1" animBg="1"/>
      <p:bldP spid="14341" grpId="2" animBg="1"/>
      <p:bldP spid="14341" grpId="3" animBg="1"/>
      <p:bldP spid="14342" grpId="0"/>
      <p:bldP spid="14342" grpId="1"/>
      <p:bldP spid="2" grpId="0" animBg="1"/>
      <p:bldP spid="2" grpId="1" animBg="1"/>
      <p:bldP spid="14343" grpId="0"/>
      <p:bldP spid="14343" grpId="1"/>
      <p:bldP spid="14344" grpId="1" animBg="1"/>
      <p:bldP spid="14344" grpId="2" animBg="1"/>
      <p:bldP spid="14345" grpId="0"/>
      <p:bldP spid="14345" grpId="1"/>
      <p:bldP spid="14346" grpId="0" animBg="1"/>
      <p:bldP spid="14346" grpId="1" animBg="1"/>
      <p:bldP spid="14347" grpId="0"/>
      <p:bldP spid="14347" grpId="1"/>
      <p:bldP spid="14348" grpId="0" animBg="1"/>
      <p:bldP spid="14348" grpId="1" animBg="1"/>
      <p:bldP spid="14349" grpId="0"/>
      <p:bldP spid="14349" grpId="1"/>
      <p:bldP spid="14353" grpId="0" animBg="1"/>
      <p:bldP spid="14353" grpId="1" animBg="1"/>
      <p:bldP spid="14355" grpId="0"/>
      <p:bldP spid="14355" grpId="1"/>
      <p:bldP spid="14356" grpId="0" animBg="1"/>
      <p:bldP spid="14356" grpId="1" animBg="1"/>
      <p:bldP spid="14357" grpId="0"/>
      <p:bldP spid="14357" grpId="1"/>
      <p:bldP spid="14358" grpId="0" animBg="1"/>
      <p:bldP spid="14358" grpId="1" animBg="1"/>
      <p:bldP spid="14358" grpId="2" animBg="1"/>
      <p:bldP spid="14359" grpId="0"/>
      <p:bldP spid="143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0275" y="2205038"/>
            <a:ext cx="289083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69875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1773238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0"/>
            <a:ext cx="3065462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133600"/>
            <a:ext cx="25209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2138" y="2065338"/>
            <a:ext cx="304165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6325" y="0"/>
            <a:ext cx="26638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Рисунок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825" y="4130675"/>
            <a:ext cx="252095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Рисунок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19413" y="4194175"/>
            <a:ext cx="2732087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Рисунок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92725" y="5810250"/>
            <a:ext cx="158273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Рисунок 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16688" y="4076700"/>
            <a:ext cx="2376487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Рисунок 1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92950" y="5729288"/>
            <a:ext cx="17272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Рисунок 1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1188" y="5691188"/>
            <a:ext cx="1800225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Рисунок 2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61013" y="1412875"/>
            <a:ext cx="117157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Рисунок 2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11413" y="2133600"/>
            <a:ext cx="1171575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Рисунок 2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3850" y="3933825"/>
            <a:ext cx="762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Рисунок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812088" y="3357563"/>
            <a:ext cx="11080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Рисунок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580063" y="4076700"/>
            <a:ext cx="100806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Рисунок 27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771775" y="5810250"/>
            <a:ext cx="15843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0" name="Рисунок 14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908175" y="4941888"/>
            <a:ext cx="139541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1" name="Рисунок 2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211638" y="5518150"/>
            <a:ext cx="9017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-1920000">
            <a:off x="275671" y="2614032"/>
            <a:ext cx="883880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SUMMER  HOLIDAYS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23262539_bg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0"/>
            <a:ext cx="60325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827088" y="188913"/>
            <a:ext cx="7489825" cy="1152525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Comic Sans MS"/>
              </a:rPr>
              <a:t>Why   do   you   travel?</a:t>
            </a:r>
            <a:endParaRPr lang="ru-RU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CCFF"/>
              </a:solidFill>
              <a:latin typeface="Comic Sans MS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5251450" y="1450975"/>
          <a:ext cx="2371725" cy="1781175"/>
        </p:xfrm>
        <a:graphic>
          <a:graphicData uri="http://schemas.openxmlformats.org/presentationml/2006/ole">
            <p:oleObj spid="_x0000_s19458" name="Диаграмма" r:id="rId4" imgW="2371601" imgH="1781216" progId="MSGraph.Chart.8">
              <p:embed followColorScheme="full"/>
            </p:oleObj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323528" y="1340768"/>
          <a:ext cx="88204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179388" y="476250"/>
            <a:ext cx="85693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Comic Sans MS" pitchFamily="66" charset="0"/>
              </a:rPr>
              <a:t>I can see …  if I visit…</a:t>
            </a:r>
          </a:p>
          <a:p>
            <a:endParaRPr lang="en-US" sz="7200">
              <a:latin typeface="Comic Sans MS" pitchFamily="66" charset="0"/>
            </a:endParaRPr>
          </a:p>
          <a:p>
            <a:endParaRPr lang="ru-RU" sz="7200">
              <a:latin typeface="Comic Sans MS" pitchFamily="66" charset="0"/>
            </a:endParaRPr>
          </a:p>
        </p:txBody>
      </p:sp>
      <p:pic>
        <p:nvPicPr>
          <p:cNvPr id="20482" name="Рисунок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213100"/>
            <a:ext cx="2700337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412875"/>
            <a:ext cx="280828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3340100"/>
            <a:ext cx="3024188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260350"/>
            <a:ext cx="16779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0" y="5300663"/>
            <a:ext cx="37449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omic Sans MS" pitchFamily="66" charset="0"/>
              </a:rPr>
              <a:t> </a:t>
            </a:r>
            <a:r>
              <a:rPr lang="en-US" sz="2800" b="1">
                <a:latin typeface="Comic Sans MS" pitchFamily="66" charset="0"/>
              </a:rPr>
              <a:t>The </a:t>
            </a:r>
            <a:r>
              <a:rPr lang="ru-RU" sz="2800" b="1">
                <a:latin typeface="Comic Sans MS" pitchFamily="66" charset="0"/>
              </a:rPr>
              <a:t>Tower Bridge</a:t>
            </a:r>
            <a:r>
              <a:rPr lang="ru-RU" sz="2800">
                <a:latin typeface="Comic Sans MS" pitchFamily="66" charset="0"/>
              </a:rPr>
              <a:t> </a:t>
            </a:r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3276600" y="3573463"/>
            <a:ext cx="23749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omic Sans MS" pitchFamily="66" charset="0"/>
              </a:rPr>
              <a:t>Big Ben and the Westminster Palace</a:t>
            </a:r>
            <a:endParaRPr lang="ru-RU" sz="2800" b="1">
              <a:latin typeface="Comic Sans MS" pitchFamily="66" charset="0"/>
            </a:endParaRPr>
          </a:p>
        </p:txBody>
      </p:sp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6227763" y="5445125"/>
            <a:ext cx="2520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omic Sans MS" pitchFamily="66" charset="0"/>
              </a:rPr>
              <a:t>Stonehenge</a:t>
            </a:r>
            <a:endParaRPr lang="ru-RU" sz="2800" b="1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395288" y="549275"/>
            <a:ext cx="7632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Comic Sans MS" pitchFamily="66" charset="0"/>
              </a:rPr>
              <a:t>I can see …  if I visit…</a:t>
            </a:r>
          </a:p>
          <a:p>
            <a:endParaRPr lang="en-US" sz="4000">
              <a:latin typeface="Comic Sans MS" pitchFamily="66" charset="0"/>
            </a:endParaRPr>
          </a:p>
        </p:txBody>
      </p:sp>
      <p:pic>
        <p:nvPicPr>
          <p:cNvPr id="21506" name="Рисунок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3" y="1989138"/>
            <a:ext cx="2574925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430338"/>
            <a:ext cx="3024188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5388" y="1557338"/>
            <a:ext cx="261302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468313" y="5661025"/>
            <a:ext cx="22320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omic Sans MS" pitchFamily="66" charset="0"/>
              </a:rPr>
              <a:t>St Basil’s Cathedral</a:t>
            </a:r>
            <a:endParaRPr lang="ru-RU" sz="2800" b="1">
              <a:latin typeface="Comic Sans MS" pitchFamily="66" charset="0"/>
            </a:endParaRP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3203575" y="3644900"/>
            <a:ext cx="223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omic Sans MS" pitchFamily="66" charset="0"/>
              </a:rPr>
              <a:t>Peterhof</a:t>
            </a:r>
            <a:endParaRPr lang="ru-RU" sz="2800" b="1">
              <a:latin typeface="Comic Sans MS" pitchFamily="66" charset="0"/>
            </a:endParaRPr>
          </a:p>
        </p:txBody>
      </p:sp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6516688" y="5589588"/>
            <a:ext cx="2303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omic Sans MS" pitchFamily="66" charset="0"/>
              </a:rPr>
              <a:t>The Kremlin</a:t>
            </a:r>
            <a:endParaRPr lang="ru-RU" sz="2800" b="1">
              <a:latin typeface="Comic Sans MS" pitchFamily="66" charset="0"/>
            </a:endParaRPr>
          </a:p>
        </p:txBody>
      </p:sp>
      <p:pic>
        <p:nvPicPr>
          <p:cNvPr id="21512" name="Рисунок 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250825"/>
            <a:ext cx="151288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184650"/>
            <a:ext cx="26638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3132138" y="6165850"/>
            <a:ext cx="2879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omic Sans MS" pitchFamily="66" charset="0"/>
              </a:rPr>
              <a:t>The Hermitage</a:t>
            </a:r>
            <a:endParaRPr lang="ru-RU" sz="2800" b="1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250825" y="549275"/>
            <a:ext cx="8137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Comic Sans MS" pitchFamily="66" charset="0"/>
              </a:rPr>
              <a:t>I can see …  if I visit…</a:t>
            </a:r>
          </a:p>
        </p:txBody>
      </p:sp>
      <p:pic>
        <p:nvPicPr>
          <p:cNvPr id="22530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012950"/>
            <a:ext cx="27955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781300"/>
            <a:ext cx="21748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5288" y="2039938"/>
            <a:ext cx="34893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247650"/>
            <a:ext cx="15113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468313" y="4076700"/>
            <a:ext cx="23034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alibri" pitchFamily="34" charset="0"/>
              </a:rPr>
              <a:t>The Coliseum</a:t>
            </a: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6156325" y="4221163"/>
            <a:ext cx="23764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alibri" pitchFamily="34" charset="0"/>
              </a:rPr>
              <a:t>The Vatican</a:t>
            </a:r>
          </a:p>
        </p:txBody>
      </p: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2627313" y="5805488"/>
            <a:ext cx="3384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alibri" pitchFamily="34" charset="0"/>
              </a:rPr>
              <a:t>The Tower of Pisa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755650" y="549275"/>
            <a:ext cx="67691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Comic Sans MS" pitchFamily="66" charset="0"/>
              </a:rPr>
              <a:t>I can see …  if I visit…</a:t>
            </a:r>
          </a:p>
          <a:p>
            <a:endParaRPr lang="ru-RU" sz="4000">
              <a:latin typeface="Comic Sans MS" pitchFamily="66" charset="0"/>
            </a:endParaRPr>
          </a:p>
        </p:txBody>
      </p:sp>
      <p:pic>
        <p:nvPicPr>
          <p:cNvPr id="23554" name="Рисунок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16113"/>
            <a:ext cx="41751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174875"/>
            <a:ext cx="3671888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il_fi" descr="http://3.bp.blogspot.com/-PGtO0BNWGRU/Tc65QNLAk0I/AAAAAAAAA8U/XJYsP9-DAjQ/s1600/Graphics+Wallpapers+Flag+of+Egypt+%25286%2529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404813"/>
            <a:ext cx="1798638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611188" y="4797425"/>
            <a:ext cx="38877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omic Sans MS" pitchFamily="66" charset="0"/>
              </a:rPr>
              <a:t>The pyramid of Giza</a:t>
            </a:r>
            <a:endParaRPr lang="ru-RU" sz="2800" b="1">
              <a:latin typeface="Comic Sans MS" pitchFamily="66" charset="0"/>
            </a:endParaRP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5651500" y="4941888"/>
            <a:ext cx="2808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omic Sans MS" pitchFamily="66" charset="0"/>
              </a:rPr>
              <a:t>Sphinx</a:t>
            </a:r>
            <a:endParaRPr lang="ru-RU" sz="2800" b="1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205038"/>
            <a:ext cx="37465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468313" y="476250"/>
            <a:ext cx="6119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Comic Sans MS" pitchFamily="66" charset="0"/>
              </a:rPr>
              <a:t>I can see…  if I visit…</a:t>
            </a:r>
          </a:p>
        </p:txBody>
      </p:sp>
      <p:pic>
        <p:nvPicPr>
          <p:cNvPr id="24579" name="Рисунок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333375"/>
            <a:ext cx="17097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5435600" y="4941888"/>
            <a:ext cx="2879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omic Sans MS" pitchFamily="66" charset="0"/>
              </a:rPr>
              <a:t>The Parthenon</a:t>
            </a:r>
            <a:endParaRPr lang="ru-RU" sz="2800" b="1">
              <a:latin typeface="Comic Sans MS" pitchFamily="66" charset="0"/>
            </a:endParaRPr>
          </a:p>
        </p:txBody>
      </p:sp>
      <p:pic>
        <p:nvPicPr>
          <p:cNvPr id="24581" name="Рисунок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094038"/>
            <a:ext cx="3168650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1412875"/>
            <a:ext cx="16541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684213" y="5876925"/>
            <a:ext cx="3095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alibri" pitchFamily="34" charset="0"/>
              </a:rPr>
              <a:t>The Taj-Mahal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114</Words>
  <Application>Microsoft Office PowerPoint</Application>
  <PresentationFormat>Экран (4:3)</PresentationFormat>
  <Paragraphs>37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Тема Office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49</cp:revision>
  <dcterms:modified xsi:type="dcterms:W3CDTF">2012-03-09T15:34:04Z</dcterms:modified>
</cp:coreProperties>
</file>