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75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6" r:id="rId16"/>
    <p:sldId id="273" r:id="rId17"/>
    <p:sldId id="277" r:id="rId18"/>
    <p:sldId id="272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W2Auu4FTN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region.ru/" TargetMode="External"/><Relationship Id="rId13" Type="http://schemas.openxmlformats.org/officeDocument/2006/relationships/hyperlink" Target="http://images.yandex.ru/yandsearch?rpt=simage&amp;ed=1&amp;text=%D0%BE%D0%BB%D0%B5%D0%BD%D1%8C%20%D1%81%D0%B0%D0%BD%D1%82%D0%B0%20%D0%BA%D0%BB%D0%B0%D1%83%D1%81%D0%B0&amp;p=60&amp;img_url=img.sunhome.ru/UsersGallery/Cards/85/19231145.jpg" TargetMode="External"/><Relationship Id="rId3" Type="http://schemas.openxmlformats.org/officeDocument/2006/relationships/hyperlink" Target="http://animated-images.su/photo/animacija/novyj_god_i_rozhdestvo/jolka/23-0-768" TargetMode="External"/><Relationship Id="rId7" Type="http://schemas.openxmlformats.org/officeDocument/2006/relationships/hyperlink" Target="http://www.proshkolu.ru/" TargetMode="External"/><Relationship Id="rId12" Type="http://schemas.openxmlformats.org/officeDocument/2006/relationships/hyperlink" Target="http://www.vashsad.ua/" TargetMode="External"/><Relationship Id="rId2" Type="http://schemas.openxmlformats.org/officeDocument/2006/relationships/hyperlink" Target="http://blogs.mail.ru/mail/olga64545/favorit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xrest.ru/" TargetMode="External"/><Relationship Id="rId11" Type="http://schemas.openxmlformats.org/officeDocument/2006/relationships/hyperlink" Target="http://coolhtml.ru/" TargetMode="External"/><Relationship Id="rId5" Type="http://schemas.openxmlformats.org/officeDocument/2006/relationships/hyperlink" Target="http://lana.do100verno.com/blog/107/17003" TargetMode="External"/><Relationship Id="rId10" Type="http://schemas.openxmlformats.org/officeDocument/2006/relationships/hyperlink" Target="http://alamandi-club.com/blogs/to-chto-interesno/k-novomu-godu-sozdadim-elovyi-venochek-na-dver.html" TargetMode="External"/><Relationship Id="rId4" Type="http://schemas.openxmlformats.org/officeDocument/2006/relationships/hyperlink" Target="http://www.liveinternet.ru/users/m_olga55/post172528598/" TargetMode="External"/><Relationship Id="rId9" Type="http://schemas.openxmlformats.org/officeDocument/2006/relationships/hyperlink" Target="http://lev-valt.ya.ru/posts.xml?tb=120&amp;mint=1257022800&amp;maxt=12596147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60.radikal.ru/i170/0812/9c/a0a680482cf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95536" y="0"/>
            <a:ext cx="8208912" cy="63370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Christmas in</a:t>
            </a:r>
          </a:p>
          <a:p>
            <a:pPr algn="ctr"/>
            <a:r>
              <a:rPr lang="en-US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Great 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Britain</a:t>
            </a:r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and  America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data:image/jpeg;base64,/9j/4AAQSkZJRgABAQAAAQABAAD/2wCEAAkGBhQRERUUExQWFBQWGBgYGRgVGRodHBgYFxoYGhwXGhgYHiceGB0jGh0dHzIgIycrLCwsHR4xNTAqNSYrLCkBCQoKDgwOGg8PGiwkHyUwLCwvKS8tLCwsLC8sLCwuLyosLC0sKiwsLCwsLCwsLCosLCwsLCwsLCwsLCwpLCwsLP/AABEIARQAtwMBIgACEQEDEQH/xAAcAAEAAgMBAQEAAAAAAAAAAAAABQYDBAcCAQj/xABEEAABAwIDBQUFBQYEBQUAAAABAAIRAyEEEjEFBkFRYRMicYGRBzKhsfBCUnLB0RQjYoKS4TNjovEVFkNT0hckc7LC/8QAGwEAAgMBAQEAAAAAAAAAAAAAAAQCAwUBBgf/xAAvEQACAgEEAAQEBQUBAAAAAAAAAQIDEQQSITEFE0FRImFx8CMygcHhFJGhsdEz/9oADAMBAAIRAxEAPwDuKIiACIiACIiACIiACLxVqhoJcQABJJ0AHErlW92/D8S406LiyiLSJBqdTxDenr0ptujUssd0eis1c9sOvV+x0fF7xYalZ9ek0jhnE+gMrR/57wUx24/pfHrlhcZM/ZE+C90aDnfcHTNf4WSL1s/RI9AvAaV+ab/wv+ndMDtyhX/w6rHnkHCfTVby/PVZxp3dLY48PUaK57p+0CpTc1ld2ekSBnN3MnQl32m85v1tCur1ik8SWBLVeCyri5Uy3Y9PX+TqSL4F9Tx58IiIAIiIAIiIAIiIAIiIAIiIAIiIALXxWMDLanl+vJZatQNBJ4KEdWlzifPx5eious2LC7LK4bnyVvePCbQxTjTljaPJrsocOGaZcfDRQ9H2c1D79VjejQ53/ir/AG8FkcyeizpR3PMjZh4hbVDZXhL5IobfZ49t24htv8s/+SqG0KbqVRzXWe08BB8Y+MrsT4Bjn9fqofbGx6OItUZnIEtIsR0Dhe+kadFB1r0G9P4tZGX4vK+iOUVaxeC1x1BF1t7mbFfj6zaVw2JqP+6wax/FPdHjOgUqNyC7Fmm18UcpcDEmxjLOgIPw+F09nGx3YWriKbwJcKbw4aOAzgjoQbx1VlFWZJS6GNbr4eW5VPnHX1/5yXmmyAANAIXpFrbQxwo0y83jhzPK61m0llnkFybKKCpb30j7we3yB+RW7R2/QdpVaPxW+airIv1JOuS9CQRY6eIa73XNd4EH5LIpkAiIgAiIgAiIgAiLxVqhoLnEAC5JMAeJOiAPa8VKobcmFX8f7QsFSn98HkcKYLp8wMvxWvs3bIxlMVgC0OzAAnTKYj85S9l8Y9csZWlsxulFpfMkdpY7NYacOp4a9VqU+9MaAyZGp1A6iPiF6YREE3B1NxPC8fO61toVH9jULQSegvE38bckjKbk8svhBZUUQ2I3neKpps7PMZgEGe7EgH3ZuLE8uazN25iaYlwY8a3BaR6GPgtKjtZlV+RwAa0AkvJ1JiINiZv5KSxlRtRjmgtJAsSAQDrobFU72NzocXhokNmbUZiGF0EOEhwm400I1EGZ/RRu0MaAY158JEDSeMz6qNw2Bq0x3y0uvDg0NtJOR7W2cIjvCDM6cZytgSaUh7G1Do4jQHgArFLIu4beSt4baeSsHudlZo43uGiQY4XlWjBbeYx5INMhwHek3uTqNRdUveHCik1rpMEE5tJIJl8DQXt4dV52XQFKk2wGrjED3iSf08lPftXAKtT7Ois3pAu5ojmxwPwIHzUDt3bfbVO6TkEBvDhJP5eSqWK3gpggCXuJAAbBk8s2kyt6i1zyGtsTGvuiLkk/dA1RO6clhnY0QjyjJS2jTf7rg4xwP11XsvHP5fkq/tzEU6lRnYU3dv2glzJDXUx7z3A2E8OM81K4l/2Z8T0/v+qguUcy0fMPj3tqdqxxaR7pHLj0vr1ELoe7m9DcSA13dq8uDo4t/TXx1XM3gcD9eS2MFTe547Nrswv3dR1mbeKYhY4FE4qZ2JFUt3t8A5xoV3sL2kAPa6Wkke64iwcNOX521PRkpLKFHFoIiKRwL4XRqtbaWPbQpuqO0aPU8AOpKoVPeerXxLQXQHOgMGgHhxtqUvdfGrj1G9PpJ3pyXS9S/Vcc0Cxlcw38w2KfVJcXPo6t4NZzBbzHM9Fei8NEm9pVX2pvgH5qbKQqNNnF5OXwgXPqkrrXNYbwaHh0J127oR3e+fvg55htnOqvDW+Z5Diei6buxsw0WQSYOjPujryJUZu1iQ+tUc6i1pdBzNEN7sDLBsOf0FaaLQTePjInhJAtyVFceBvxO+Up7GsJGKtTGokRwHLoT8tFmo4ymBOe2mpt4jgseIwxNhpxP0I/NR1PADPJEjqATHip+plGXae0MKWljjTJd3bxqep4ry3cqi1rg0vaXDXMYnhbxW1tHYFKq09o3UQcpInoYMHzWOlj3NGWC8C3Xxnmfmu/Us3qMV5bfzNPA7FxAcG1XDI2L6l3l+qmnHgYjxsOhE3C1X7SI+y49C0yPMR81ru2pUfZlNx5l2nwMepQkl0cstla8ywQu9lHtAGN1Ekc5IsCeptB68Bar7T2bUqs7Rry8tmaeo7pM5YsfA36qx7QYRmmS7yhs8BHH09Vzl28dTC4moGPDqWectiCOY5GIHkpKLl0dg0uGSFHGh1Rjg0d2m50DQnS3keKs7qRw9Ete7964TVcfsN1FIDhwLudhdYdhbKa15xggtdL6LepgvcQdWtdcDi5wHBfMZW7SsKcOdBDnAAuJebhltY953MkcCVU/ZEnlvk1aGGLQahEuNy28tHAAzIdF/Gei28Exz3FrQXkgEEalpmDA5XHqeKyYzF0sPetUlw/6TIL/wCZ3us+J6BV7Hb11HN7OkBQpaZaepH8Tz3nfLoppPOSi26EVtXJYcXiaGG/xX9pU/7dIzH4qmjfASVBbS3pq1W5BFGl9ynYH8TtX+agiIu45R11Pg3ivDdoMzgZe7Pec67oPKLNA1gK1RyJuU59dEvszFZHDkbLsm4eLrVKLjUMsBysJubaieIFh68lw+owtJB1Hx5HzX6G3d7P9lo9kZpmm0tPEyJk9Z16yr6F8RBS+HBIoiJw4Ur2l7QyU6bOBLnkfhED4n4KsbhYfta76z5/dtAbyBfM+cD4rP7TcZOJy/dptA8XS75Eei3twKGTDF//AHHlw8AMo+RWNc91zPU1ryfDk13L9/4PW+m2DTp5AYc+3g0RJ+uaqNDFNDYWf2j4givTMEjKdOp+dlXP2mG5iYEW5xzDddeirmnnI3oHVGnDkk+zo+6eKzUspqQJPdc2bcItZWelQ0MzGkT4cTbwAVG9noLqRqETmJygyAADqToeXlry6BSNr8uAj4XVkVhYZiauSd0nHoObKx08NefqFjxbKkyyCOWh66i60m7Tq0z3gXDiOI66CVcq2xCVqXDJLGUpGsRPyhaNNpPeaJvHDmf7LZxVfMwZIOaL+KzMaGgQNSP0lQfZYnwa+IpEiIBtf9fI81oHDQw8HZSQQSNJgTzHyst6vXJaDo6Y/m5deS1dqYtrBE96QcouYESI14LnRJclV248hj4Pfykg8rCDJuYJIvMZeq5/sXcqpWrhryRSGZ1R4ucgdlEc3PNm+vBdMr0+0e12Ww0zRNha0HiSbjgojENNBr/3pa8QQCxjG1csgGAC11QNJAykTAkaqKviuF2WeVJc4Pe1NoNp5WtDW5S2lTZAhrrta1sSS1omeJObjZROHxTc1RgOUAO7+ji4kw8vJkOJ70CwBhVja+OfiKncBLKdmkaTqXefyCtz92q7Kfa1G5iQ3MbTJGpA01/XVclW0s+pOqUW8PopBdFyfVZGUargCym7KTAeQYkmNYgX4qSxlJpvlBi9xrHArNgXuD+0qVW5Rqc1g0fZyzERaAFN2cZwVR0cVLDZmduW2tmGHq5n0wA7Ofedx/DJmOERzVZ2hs2pQcW1WFh68eoOhHUKXwldw7zMzSDqLRyBIVkw+8rKrOzxdNtRv3o+Mc+rbqxTaLf6d4zHkqOGxOdjT9pvdM8uBXVvZDvDmY/CuN2TUpz90nvDycZ/mKp2J3HBPa4N4ex1nMJ4dHcYPA9dVF7J2jUwGLp1CHNNN3eaRBcw2c2DzbPnCsjNKWUZltbhI/RqLHQrh7WuaZa4AgjiCJB9ET5Wce9o74xtWf4I/oarbsRmTCUWm0U2mPIH81W/axhcuJDvv0wfNst+QCseEflw9OTMU235w0X6rFksWyz8z01892jpS+8LBXcXgv2jEuc4S1hyDqQJcfKY8SORC1MPgn4nHsqsGWhQmmHWioRLXMA4tJJB4Q2NdJ2jhnNZDbPg3PBzrk9bmfJbeEwrabWsaIa0ADw/PmoOYntMO7eEyPc1rWhrXOsALDMeI9IlWhphV/Y21abzUIeMzHOBaSZGUkaG1+nNSmGxgdIOunhImProrV0UTi0+Tep1J8F9r0g4Q7y5jqFiY+B4r6+ryU08FUo5NXCAtcWHh9SB1F48ea97RrZaZI1sLQbzyPWFobY2q2iG1Sf4fHl8ytbG7OqNipNnf4g4AAgjxKsnHdHdn0KYScZKOM8nhx7Q3qFxmcp7t9JyiJ8wV5dTDR3srG8zAH6LDiq7GNl5AHX5Dr4Kq7d2u2qWtpVXBwkwZ1toDqLn60w1mx8s9DXRJ/lRZn7QpDQl/wCAW/qdA+Kj8bjjUY5mRgaRBzd+R1Fh14qN3c7XEktyHODDjeByJdyIUhjdmVqM56bso+024jnI089Fcqtr4Qu5c4k+fYpmyG52EABuXugcJAufM3XTtn7QoYhhflY0vblq2OZwykZS5lw4E2zTbTWRz/YODLqr2DjWcI6kz8RC9b4bRpUMdUpspl2Qw4sdBu1pLRHEEkeXin4cyeBSUcxil2WbfGuylQqUhkLqrYo0msaHM+8/MPsgcSNbSZgcxOGykyAD4R8VYdjb20QSypQGUmSXjMY/EO8DHG+nJWzFbGwVag6rRe2wnK5zTHSZt4yrN7hwkcjDDzIq+Ed2FFjXCS65aeR4fLzX12GY/wDwyAfulaGKe57i6e5o0utmHCBHHylYXOIHeaQOBE8Oh73oFB0y/N0399E1q1l45S++zbp162HdLS5jumh8tCFLf8x0cS0MxbADoKgt5zq35LUw+My0O0Ls4Nm3npE854cFJ+yzBsrY795Ta8NpveA4SGuDmQYNuKK8ze1onftcNz+p0vcJpbg2MJLmsJDHEas1b4xMSOACKxotWKwsGK+ype0HdZ2LpNdSvVpzDfvNMSB1tI8+aoex9u1WFuErUnAzALpaQ3WCCLwLLtKrW+eEDhSd9pjjl8XDL8jPkk9TSmnNdmnpdX8HkTWVzj5fbKpU2o4vLKYE/edcSNbCJuY8ljw+Hr9oHVMQYHeLGtaG5ZA5T/sV62Xhwaj36wco58yfM+vmtrHVSylVfyaSPGIHxWc3jgvhFzkl7sozahFV79M1RzvImw9Fc9n7Ya5xy3h0ety7rYR5KjkrNhca6mZaYPgPkoKbT5PSX6GNlaiu10dLobXmkXGCQ6DGgHG/QT6LGcY8kZbgC54CY+KouydsuY5zSMzaphw4ybSBzV7rua23KzW6C32jzTdDU2eZ8R08tLx79Mjtp4NtWzyTaIHBx/P5L5WxdZlBxNTOIDXAidS1vdOoPjP6ejiWs777xOUcXHj/AL8FBYWo57QwOAl5cXTJLmySNe7BaLa6TGiZsnGK5Muiuc5fCam2cYX1CCbNcQAOEWnrKi8XSAjitja1PI4wZE6+POfD4Hko19YuIAufmsrbjhH0KiUHWmui9+zjBGKlYzHuC58TbQ8PC6tOKqzMeS1dg4E4bB06bgA+JcP4iZM+AgeS8YyuLgaq9LbHB5TVW+dfKa9+Pojm2065wu0qjqcEHI+CbSQCYjjK1d6cHVr4l+KawDtIJY10nMGgF1wNdYusm3nZsdUB+6wf6QfVa7nPaLOMfXNddji+PY19No4WVxn6oh6rCQDEOF/1C3MBVyX0uL2tPisFYx4rdwje7zk/AWU4sr8QjFQ+ZJ0cQ0mXCD94X+Gok8lixGFJzOBziIBbeOkcPrktQNjS3Th/Zeg4gyDHh9fBWwltluMKbc4Otvg0sXR7N1rDU8rWnxgz6rs3st3a/Z8N2zh+9rgG/wBmn9hvn7x8RyXLcO9zyMzrSBdoMAkTey/Q1NgAAFgLDwCYo5eSi+TSwumekRE2KBR+2Nlmu0APyEGbiQZEaSPmpBFyUVJYZ1Np5RVqe572gAVWW/gdf/XqorezZbqOHdmLSDHugjRzeBnh18lflz7ffbofWbQn93JYTxzEG48DHxSV9VcYdcmloZ2Tuj7Ll/oc2qO7xhCLr7jqTqVdzX24g8COY5r4HfNZUlg9zXZGaymSGAo5H0ajy1rTVYO8YnvDT0KuGPxWXMZuRfoJ9dfM6Bc62hR7ZrWOe7KwlwAjiPBWTd7aI77Xvlwjs2vOpg6Tcu4AdbcVdTaq1xyzB8U0lmoe9tKMf9M2qNOp2jX1IDNYcLujTjDY1A/O5xbVxIFGGNDCTla1ojvTqJaJtxiOCmq7aZOSq8NcOJc5rRr9saHSxCxu2M2k4VA0cg4uLrm0hzjc+HXWyuVU5vMzG/q6qo7a0VzbOOw9IMbVpVIcAXVC0uGY6sJFw4DgBa3VaG5j24jaLRSEUmEvGaSSGXvJgSfSysOO2E+rSqtqHsmuaQS4EjWQQNTB5fotHd3c44OavbAuILZYQ1oBPMguJ6Q2OqanWnwhTTal1ZbbXfHv+he9obQAOvkoWtig4x/v5fXJaOIYKbgHgOJbmBk84uT1WjtzaPY0HvBvEC51d3RY+ZjolratuC3T2eY2VvE1c+Iq1NZcQPAWn0WGviLLUwrYb9fQXp0lLyXxHtKFsqSMD7kTz0UnSpwADw+rrXw2Hgyf9/7LbAty/NXpGDr7lKW1eh9jwF/risRbzJPgsnZ3tA+K9hzuYHkF0zTyWkCA0xzd+gXd91MW+rg6D6g77qbZnjwDv5hDvNci3T2Ecbim0ySWN71Q/wAA4fzG3meS7kxgAAAgCwATemi+WK3tcI+oiJsWCIiANXaNcsYY942HiVyPeAlrnjRzXW6OacwnzXUtpOmo1vIT5kx+S5VvS/8Af1wPvn5BZernmX0PQ+DQUpNP2/gVqNPF0QXSG3IcNaLvtNPNs+nhcVHaWz62GdDx3T7rxdruUH8jdZ8HtR9F73Mu3u5m8zzHUD4Kwf8AEw5uamQ+k73qbwC3q3+HwiOiXQ7YnTLgqbKzTRqVM8VGkAUyQMwJE9TadOSy7BxrzXpPAtTc15AvMGcviYj1PBTTd1KGKJ7EVKDh74kFo8NZ8jw0ClqmAZg6eSgGmsR3c5E8sxJifDjpppP4V9SHnzl68EXvPv43tHhmHLKgdqXgjUT3QLOIGWVY6OLdVwgqVCQbDK4ODruAvmAi08/EKqbp7pVXYsOrNOWmDVJcQc7p7vG/eM+RV+rVmvMHvMgEzMZWtmefh5JqPPPsYeoSqXlpd8/QwVdpANbmsx1MMPQwQHDiOo8OS1MJVY6G6uJmRoLfxCDPr8FuDZL8dSeSRSa3SAZMCYIA5RwWfYWymYeKmcPI4gQGzbjfTirXJJGeouT5Mx2C0hlSr/igHIzQEHRrgNCHXkHVVPfbC0m0DkYXupPlxkgcQQJJmJ1jmuiY1zWg1cs5WEhwIjMLC3PkVz7be0BQw73OAJcCwA3Bc5pkxrYX8Y5peTz2P6fdGa2+/Bz9u12x7rvh815fjidBHzWtTw4+issKvbFPg9IrL5L4pFn2cTiaRMS+nGlpF7QB01WuF63PP79zeBYfKCLrPtbDZKh5G4j4+N5XE/QydTBRs4NYv5+H1zXw1DoOPw/T68zfr69PoL00wui51n2W7H7LCmqferOJn+FktA8JzHzV0Ufu9huzwtBkRlpMB8con4qQWnBYikZs3mTYREUyIREQBEYq9Y9A0edz+a49t+v/AO4rTrnd81114/eOn7x/t+S5Pv1s00sW8wS2p3x56jyM/BY2o5bfzPT+CzUZtfIr4cLjr6rXNZ1IywxOo4HxCzCnxWPEAclTHhm7fBThyZsNt4hwc17qTtDezh4xB8+q+Yqq57w9xGX7TnOBzDlrf8lFVaf19dFixeGpBrTn77r5Y08TwM89U0sHn7NPjpl/9nWOzsxAa64cyDqcoz8OOoVtw+z3VQWsFie88ggWMwBJi/BcRwmIqYd4qUn5XD6gjQhd43ex9bFYWhXa4NLm95sDKSCQSByMadVYngzNTTjlkqxjKVPIwxlgEjnbXrxXhzaRpl7nMDQQ4kQACBxI1XrFPo03Z6j2sJiQXakaGFA7SbSqNeKbg5riHZQHe+DHKPdJ16armUUbXxwZ8VtZtYBtL3CZnnflwA5azrEQuf8AtF2TUbkqA5qTQRF5bmIM/h0E8LdFK7R2n/w4BxcHGobUftH/ADAfs+djwvKldl7awuNbkFTLWcCDSqgCRyb9l06anj4KpRe/L6HFJwrzGOWjjzKy9tNwrzit2sNhajyWQIzOD+9kHBrREifW4AMG9Ko0wT3bkmwGvQWU21lpGlprnbFNll3KpjtXu1ysi/8AEdPh8VIb0RLDrM6RfT8vrlubs7J7Cl3ozPMuEeWUciBNupUfvPWBeG2kCTHX84Crj2JamxTsbREs/RT+6GwTi8SxpH7sHNUPDK3hPU28+i8bA3KxOLgsZlpn/qPs2ObeLvIR1XXt293KeCpdmy5N3vOrzzPIDQDh6ks11OTy+hGyxRWF2SwRET4kEREAEREARW0aWV4dwf8A/YD82j4KB3n2SK9HhIEaacj5H81bsThw9paePHkeBHgVCXBLTZwsR9cDqkNRXzn0Y9prnBprtHFsXh3U3FrhBFv79VhLRoRIXQN6dznVXdpRIygElpuR+HmOnBUCpTLZBEePy6LNaaZ7fT6iF8Mxf1XsalXZgPuOLehv/f5qPp4PNVyPEHm38j/ZTbBPipTY+w6uJdDG2HvONmt8T+SlG2S4IXaarG+Twl37GnszZckNpUsxPIZjHU6n5Kzu2JtQURTa7sqbRADXNaTN75JcSSTxVw2ds9mFpinTF/tO4uI4n9F5xuINp4uHwOY/AFWQi/VmFqPEVJ4hBYXWV94IRuDDWhrILvdBNyTpJ4nmZVaqbu4ui4D9vqQZJDZETc6m3kArQ/adOk7NUqNYInvGJOluJ4/BRGL3twhfm7Wbi2R8eXdVvl+W2uxCqyd6UkuDGz2csf8AvKlWq6oblxIJnrMk+qhtp7kgTFWDwzMi/KQTB/RXfC70UKoAZVZPCbfAwZHJbdRzXgh1wZ+tVz1Ld9kFh/6Oa1t3sZWYWuqtfcZgSZcQLEkiSPzHRTO7+6rcOQ55zVOH3WjjlB1P8XorthtgvqwWNa1se+7Q+DRcjrYdVvM3Jk96sb6hjGif6i5WqqclwiiWpS4yU7EYiAGgEudYMaJc48A0ReYGgU/u17OWh3b4wCpUNxS1YyeDvvkenjqrRszd6jQOZjZeRBe67o5A8B0EKSTNdCjyxKdzlwj4GwvqImSgIiIAIiIAIiIALVxuAbUvdrho4a+B4EdCtpCuNJ8MCiYbeij2hpOeGVWuLC10jvNJBg6G/VbuO2RQrXq0muPOIPq2CVzv2lbO7LaFQ8KgbUHmIP8AqaVp4ffXGMaGtqghogZ2NcQPGJPmsafEnFnp4aKUoRtofa9y74zdPCiTTp94CwLnZT8TqpvB42mW5WjIGwDTgAsOsEC0dRY9VzL/ANSMWBlcKJJ0eWkR6ODfUKt7b3jxGJI7WpoLZAG2PA5bkdNOi7CK9Cm6m9/+jbx7ts6xt/e6hRY7LVa6roGs7xB6xZvn6HRc1w23cQ3ECvJqvbIip3hlMgt6eULV2Expp6XaT+SkjSKrnY4vCNXSeH1eWpS5z94JHFb2OrNIdhKTSQRmzPtPENNpHBVytQF1v5CV5OHgXUHZKXLHqdJVQmq1jJCVcJPgrP7Odn1MRjqdIPeKTZqPAcYLWR3Tw7zi1vgSonEAQui+xTZtsRiCLEtpNPRozOj+pvom9P8AHJJmT4nGNFba7Z1ABfURap5EIiIAIiIAIiIAIiIAIiIAIiIA5n7Y9n/4FYD71M+feb8nLm9Nds9pGzu12fVjWnFQfym/+klcRaYP6rJ1ccTz7nsfBbd1GH6Nr9zyXNMiIPIqMxdODbRSOKoTcaqOrMdy9FVV8mOapvGGv1NzYXdDncJAI8tVYGYlsKq7LrFtS32gR5gSPjZSLMZqRx4LlsXuyS0c4upR9s/f+SbfiG8LrSxD5WvRxYJgiCvr6c/aS7ymPLGODFUAJuePku8bkYCnRwVMUbsdmeCdSHuJB0HCB5LgtXC2u+F+gNz8KaeBwzDMikyZ4SAY8phaWiSy2jzfjreyKfuTCIi0jywREQAREQAREQAREQAREQAREQBhxeHFRjmO0c0tPg4QVyJ3szfkBFVhdyIMRzJvB6QuxqF2jR7J2YDuvt4ON4HQ6+XVKamvclL2H9HqrKG1B9/scxwm4TspNZ5pwSIaJJj7UkwAdVt7X3Gw7GFzHVc0izcr4HGRb4lWTGbQyzmdNjPKOsCw4KCr76U6ZLZ0EHJqTqDbu9NeczNkVBI0pavU2PKf9in1tgsDw1tiXtHaOBsZbe+nGVfNnbo0MO9rMgedS9wkhwHWwBk2XP8AbG8zWvJBc85g64gOMz4gcOKvWL32aQ17XDI8Bw4kW0iOcqU10xeM7XmKf1J5mDIEPyZs3cMCcoII4WOWQovG0WYgEvpuLZIDg4Ad1sWzQQJk8uqpuJ9opY8Zg8EGxDtBJ4EXsSOC97E9o7BmFQQHXyOsJkFxLgLkxppw0XVDjOCOZQfD5PuC3QYcZh2moXtNRmdlSxLZFgW6ybEHqu5gKj7o0Biqrq4e4sY+RyeSJBHS4d1MK8p3TxxHIlqrpWS+J5wEREyKhERABERABERABERABERABERABY8Rh21GlrwHA8D9a9VkRAHHPaVsaphazXh7nYerIDXEnI8XjlpcHWzlRajiXa2X6A312L+1YKrTAl4bnp//ACMu2OU+75lfnqljmOMaO5Gyz7q9sso2NJduhtk+Uam1jA6ymxa+rSbajz4eq1dqDvxMzfwWxsag4h7h7rC2T+OR/wDgLu38Mjv/ABsjbVKSD4qOcfNSO0jYXg/Ajoo4tLjH1/upV/lKr+ZvB3X2DB/7DVc4y01zl8mMmPrgV0tVr2b7NFDZmFbEF1MVD+Kp3zPrHkrKnI9CEnlhERdIhERABERABERABERABERABERABEWvjdo06Lc1Woym3m9waPUlAGwV+ffaNsoYLHVAAAyqe1bEEw7VuWZEOnyIXT9r+1bBUqbjSqitUAOVrQ+Cerw2IXEtqbRqYqs+vWlz3OmegmG5dAALRwS10otYG9PGaeVwaeMDC3NEiBfT4q2eyShTxIxuCdZ1ei17XRdppOPDxeD5FUzGY6xbljwKt3sRpn/iZd9yhVJ8JYPmVCuPGGWXyy8xKxtCg4NLe6YcReDoSLKGLHMnrPp0nqp3EV8znGJzEmPEkxYKLqUy5+UXc45RPAm0dLrlbfRZbjHzP1hsaP2ejl93s6ceGUR8FuLXwGF7Kkyn9xrW/wBIA/JbCcXRmBERdAIiIAIiIAIiIAIiIAIiIAIiIALgXtRp4luPd+0y5jr0S0HL2YOgHMfa630Invq0NtbCoYykaWIptqMN4OoP3muF2nqDKhOO5Flc9jyfmF+ODdGmesi3mtrYmwcXtBxbhqZeBq7RjfxVD3Z6CT0XdsB7Ktm0TmGFa8/5pc/4PJHwVpoUGsaGsaGtFg1oAAHIAWCqjSl2XT1MpcI4O72FY/jUw5/nfy/BzV49m3s4fsztq2Iex73sDYZJDWglzpcYmbcOC6IseIHcd4H5K3akUbmz8vvMmeGoC121TTqsqgA9m9r4/AQ6/Sy+Nc5wMNqfhYwkwOJsYWTCbu4nEvDKNGsXOMd6m4C/EuIDQOZsk4xeTRssTWD9T0qgc0OFwQCPA6L0sOCwwp02MGjGtaPBoA/JZk+ZYREQAREQAREQAREQAREQAREQAREQAREQAREQAREQAhIREAEREAEREAEREAEREAEREAER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QRERUUExQWFBQWGBgYGRgVGRodHBgYFxoYGhwXGhgYHiceGB0jGh0dHzIgIycrLCwsHR4xNTAqNSYrLCkBCQoKDgwOGg8PGiwkHyUwLCwvKS8tLCwsLC8sLCwuLyosLC0sKiwsLCwsLCwsLCosLCwsLCwsLCwsLCwpLCwsLP/AABEIARQAtwMBIgACEQEDEQH/xAAcAAEAAgMBAQEAAAAAAAAAAAAABQYDBAcCAQj/xABEEAABAwIDBQUFBQYEBQUAAAABAAIRAyEEEjEFBkFRYRMicYGRBzKhsfBCUnLB0RQjYoKS4TNjovEVFkNT0hckc7LC/8QAGwEAAgMBAQEAAAAAAAAAAAAAAAQCAwUBBgf/xAAvEQACAgEEAAQEBQUBAAAAAAAAAQIDEQQSITEFE0FRImFx8CMygcHhFJGhsdEz/9oADAMBAAIRAxEAPwDuKIiACIiACIiACIiACLxVqhoJcQABJJ0AHErlW92/D8S406LiyiLSJBqdTxDenr0ptujUssd0eis1c9sOvV+x0fF7xYalZ9ek0jhnE+gMrR/57wUx24/pfHrlhcZM/ZE+C90aDnfcHTNf4WSL1s/RI9AvAaV+ab/wv+ndMDtyhX/w6rHnkHCfTVby/PVZxp3dLY48PUaK57p+0CpTc1ld2ekSBnN3MnQl32m85v1tCur1ik8SWBLVeCyri5Uy3Y9PX+TqSL4F9Tx58IiIAIiIAIiIAIiIAIiIAIiIAIiIALXxWMDLanl+vJZatQNBJ4KEdWlzifPx5eious2LC7LK4bnyVvePCbQxTjTljaPJrsocOGaZcfDRQ9H2c1D79VjejQ53/ir/AG8FkcyeizpR3PMjZh4hbVDZXhL5IobfZ49t24htv8s/+SqG0KbqVRzXWe08BB8Y+MrsT4Bjn9fqofbGx6OItUZnIEtIsR0Dhe+kadFB1r0G9P4tZGX4vK+iOUVaxeC1x1BF1t7mbFfj6zaVw2JqP+6wax/FPdHjOgUqNyC7Fmm18UcpcDEmxjLOgIPw+F09nGx3YWriKbwJcKbw4aOAzgjoQbx1VlFWZJS6GNbr4eW5VPnHX1/5yXmmyAANAIXpFrbQxwo0y83jhzPK61m0llnkFybKKCpb30j7we3yB+RW7R2/QdpVaPxW+airIv1JOuS9CQRY6eIa73XNd4EH5LIpkAiIgAiIgAiIgAiLxVqhoLnEAC5JMAeJOiAPa8VKobcmFX8f7QsFSn98HkcKYLp8wMvxWvs3bIxlMVgC0OzAAnTKYj85S9l8Y9csZWlsxulFpfMkdpY7NYacOp4a9VqU+9MaAyZGp1A6iPiF6YREE3B1NxPC8fO61toVH9jULQSegvE38bckjKbk8svhBZUUQ2I3neKpps7PMZgEGe7EgH3ZuLE8uazN25iaYlwY8a3BaR6GPgtKjtZlV+RwAa0AkvJ1JiINiZv5KSxlRtRjmgtJAsSAQDrobFU72NzocXhokNmbUZiGF0EOEhwm400I1EGZ/RRu0MaAY158JEDSeMz6qNw2Bq0x3y0uvDg0NtJOR7W2cIjvCDM6cZytgSaUh7G1Do4jQHgArFLIu4beSt4baeSsHudlZo43uGiQY4XlWjBbeYx5INMhwHek3uTqNRdUveHCik1rpMEE5tJIJl8DQXt4dV52XQFKk2wGrjED3iSf08lPftXAKtT7Ois3pAu5ojmxwPwIHzUDt3bfbVO6TkEBvDhJP5eSqWK3gpggCXuJAAbBk8s2kyt6i1zyGtsTGvuiLkk/dA1RO6clhnY0QjyjJS2jTf7rg4xwP11XsvHP5fkq/tzEU6lRnYU3dv2glzJDXUx7z3A2E8OM81K4l/2Z8T0/v+qguUcy0fMPj3tqdqxxaR7pHLj0vr1ELoe7m9DcSA13dq8uDo4t/TXx1XM3gcD9eS2MFTe547Nrswv3dR1mbeKYhY4FE4qZ2JFUt3t8A5xoV3sL2kAPa6Wkke64iwcNOX521PRkpLKFHFoIiKRwL4XRqtbaWPbQpuqO0aPU8AOpKoVPeerXxLQXQHOgMGgHhxtqUvdfGrj1G9PpJ3pyXS9S/Vcc0Cxlcw38w2KfVJcXPo6t4NZzBbzHM9Fei8NEm9pVX2pvgH5qbKQqNNnF5OXwgXPqkrrXNYbwaHh0J127oR3e+fvg55htnOqvDW+Z5Diei6buxsw0WQSYOjPujryJUZu1iQ+tUc6i1pdBzNEN7sDLBsOf0FaaLQTePjInhJAtyVFceBvxO+Up7GsJGKtTGokRwHLoT8tFmo4ymBOe2mpt4jgseIwxNhpxP0I/NR1PADPJEjqATHip+plGXae0MKWljjTJd3bxqep4ry3cqi1rg0vaXDXMYnhbxW1tHYFKq09o3UQcpInoYMHzWOlj3NGWC8C3Xxnmfmu/Us3qMV5bfzNPA7FxAcG1XDI2L6l3l+qmnHgYjxsOhE3C1X7SI+y49C0yPMR81ru2pUfZlNx5l2nwMepQkl0cstla8ywQu9lHtAGN1Ekc5IsCeptB68Bar7T2bUqs7Rry8tmaeo7pM5YsfA36qx7QYRmmS7yhs8BHH09Vzl28dTC4moGPDqWectiCOY5GIHkpKLl0dg0uGSFHGh1Rjg0d2m50DQnS3keKs7qRw9Ete7964TVcfsN1FIDhwLudhdYdhbKa15xggtdL6LepgvcQdWtdcDi5wHBfMZW7SsKcOdBDnAAuJebhltY953MkcCVU/ZEnlvk1aGGLQahEuNy28tHAAzIdF/Gei28Exz3FrQXkgEEalpmDA5XHqeKyYzF0sPetUlw/6TIL/wCZ3us+J6BV7Hb11HN7OkBQpaZaepH8Tz3nfLoppPOSi26EVtXJYcXiaGG/xX9pU/7dIzH4qmjfASVBbS3pq1W5BFGl9ynYH8TtX+agiIu45R11Pg3ivDdoMzgZe7Pec67oPKLNA1gK1RyJuU59dEvszFZHDkbLsm4eLrVKLjUMsBysJubaieIFh68lw+owtJB1Hx5HzX6G3d7P9lo9kZpmm0tPEyJk9Z16yr6F8RBS+HBIoiJw4Ur2l7QyU6bOBLnkfhED4n4KsbhYfta76z5/dtAbyBfM+cD4rP7TcZOJy/dptA8XS75Eei3twKGTDF//AHHlw8AMo+RWNc91zPU1ryfDk13L9/4PW+m2DTp5AYc+3g0RJ+uaqNDFNDYWf2j4givTMEjKdOp+dlXP2mG5iYEW5xzDddeirmnnI3oHVGnDkk+zo+6eKzUspqQJPdc2bcItZWelQ0MzGkT4cTbwAVG9noLqRqETmJygyAADqToeXlry6BSNr8uAj4XVkVhYZiauSd0nHoObKx08NefqFjxbKkyyCOWh66i60m7Tq0z3gXDiOI66CVcq2xCVqXDJLGUpGsRPyhaNNpPeaJvHDmf7LZxVfMwZIOaL+KzMaGgQNSP0lQfZYnwa+IpEiIBtf9fI81oHDQw8HZSQQSNJgTzHyst6vXJaDo6Y/m5deS1dqYtrBE96QcouYESI14LnRJclV248hj4Pfykg8rCDJuYJIvMZeq5/sXcqpWrhryRSGZ1R4ucgdlEc3PNm+vBdMr0+0e12Ww0zRNha0HiSbjgojENNBr/3pa8QQCxjG1csgGAC11QNJAykTAkaqKviuF2WeVJc4Pe1NoNp5WtDW5S2lTZAhrrta1sSS1omeJObjZROHxTc1RgOUAO7+ji4kw8vJkOJ70CwBhVja+OfiKncBLKdmkaTqXefyCtz92q7Kfa1G5iQ3MbTJGpA01/XVclW0s+pOqUW8PopBdFyfVZGUargCym7KTAeQYkmNYgX4qSxlJpvlBi9xrHArNgXuD+0qVW5Rqc1g0fZyzERaAFN2cZwVR0cVLDZmduW2tmGHq5n0wA7Ofedx/DJmOERzVZ2hs2pQcW1WFh68eoOhHUKXwldw7zMzSDqLRyBIVkw+8rKrOzxdNtRv3o+Mc+rbqxTaLf6d4zHkqOGxOdjT9pvdM8uBXVvZDvDmY/CuN2TUpz90nvDycZ/mKp2J3HBPa4N4ex1nMJ4dHcYPA9dVF7J2jUwGLp1CHNNN3eaRBcw2c2DzbPnCsjNKWUZltbhI/RqLHQrh7WuaZa4AgjiCJB9ET5Wce9o74xtWf4I/oarbsRmTCUWm0U2mPIH81W/axhcuJDvv0wfNst+QCseEflw9OTMU235w0X6rFksWyz8z01892jpS+8LBXcXgv2jEuc4S1hyDqQJcfKY8SORC1MPgn4nHsqsGWhQmmHWioRLXMA4tJJB4Q2NdJ2jhnNZDbPg3PBzrk9bmfJbeEwrabWsaIa0ADw/PmoOYntMO7eEyPc1rWhrXOsALDMeI9IlWhphV/Y21abzUIeMzHOBaSZGUkaG1+nNSmGxgdIOunhImProrV0UTi0+Tep1J8F9r0g4Q7y5jqFiY+B4r6+ryU08FUo5NXCAtcWHh9SB1F48ea97RrZaZI1sLQbzyPWFobY2q2iG1Sf4fHl8ytbG7OqNipNnf4g4AAgjxKsnHdHdn0KYScZKOM8nhx7Q3qFxmcp7t9JyiJ8wV5dTDR3srG8zAH6LDiq7GNl5AHX5Dr4Kq7d2u2qWtpVXBwkwZ1toDqLn60w1mx8s9DXRJ/lRZn7QpDQl/wCAW/qdA+Kj8bjjUY5mRgaRBzd+R1Fh14qN3c7XEktyHODDjeByJdyIUhjdmVqM56bso+024jnI089Fcqtr4Qu5c4k+fYpmyG52EABuXugcJAufM3XTtn7QoYhhflY0vblq2OZwykZS5lw4E2zTbTWRz/YODLqr2DjWcI6kz8RC9b4bRpUMdUpspl2Qw4sdBu1pLRHEEkeXin4cyeBSUcxil2WbfGuylQqUhkLqrYo0msaHM+8/MPsgcSNbSZgcxOGykyAD4R8VYdjb20QSypQGUmSXjMY/EO8DHG+nJWzFbGwVag6rRe2wnK5zTHSZt4yrN7hwkcjDDzIq+Ed2FFjXCS65aeR4fLzX12GY/wDwyAfulaGKe57i6e5o0utmHCBHHylYXOIHeaQOBE8Oh73oFB0y/N0399E1q1l45S++zbp162HdLS5jumh8tCFLf8x0cS0MxbADoKgt5zq35LUw+My0O0Ls4Nm3npE854cFJ+yzBsrY795Ta8NpveA4SGuDmQYNuKK8ze1onftcNz+p0vcJpbg2MJLmsJDHEas1b4xMSOACKxotWKwsGK+ype0HdZ2LpNdSvVpzDfvNMSB1tI8+aoex9u1WFuErUnAzALpaQ3WCCLwLLtKrW+eEDhSd9pjjl8XDL8jPkk9TSmnNdmnpdX8HkTWVzj5fbKpU2o4vLKYE/edcSNbCJuY8ljw+Hr9oHVMQYHeLGtaG5ZA5T/sV62Xhwaj36wco58yfM+vmtrHVSylVfyaSPGIHxWc3jgvhFzkl7sozahFV79M1RzvImw9Fc9n7Ya5xy3h0ety7rYR5KjkrNhca6mZaYPgPkoKbT5PSX6GNlaiu10dLobXmkXGCQ6DGgHG/QT6LGcY8kZbgC54CY+KouydsuY5zSMzaphw4ybSBzV7rua23KzW6C32jzTdDU2eZ8R08tLx79Mjtp4NtWzyTaIHBx/P5L5WxdZlBxNTOIDXAidS1vdOoPjP6ejiWs777xOUcXHj/AL8FBYWo57QwOAl5cXTJLmySNe7BaLa6TGiZsnGK5Muiuc5fCam2cYX1CCbNcQAOEWnrKi8XSAjitja1PI4wZE6+POfD4Hko19YuIAufmsrbjhH0KiUHWmui9+zjBGKlYzHuC58TbQ8PC6tOKqzMeS1dg4E4bB06bgA+JcP4iZM+AgeS8YyuLgaq9LbHB5TVW+dfKa9+Pojm2065wu0qjqcEHI+CbSQCYjjK1d6cHVr4l+KawDtIJY10nMGgF1wNdYusm3nZsdUB+6wf6QfVa7nPaLOMfXNddji+PY19No4WVxn6oh6rCQDEOF/1C3MBVyX0uL2tPisFYx4rdwje7zk/AWU4sr8QjFQ+ZJ0cQ0mXCD94X+Gok8lixGFJzOBziIBbeOkcPrktQNjS3Th/Zeg4gyDHh9fBWwltluMKbc4Otvg0sXR7N1rDU8rWnxgz6rs3st3a/Z8N2zh+9rgG/wBmn9hvn7x8RyXLcO9zyMzrSBdoMAkTey/Q1NgAAFgLDwCYo5eSi+TSwumekRE2KBR+2Nlmu0APyEGbiQZEaSPmpBFyUVJYZ1Np5RVqe572gAVWW/gdf/XqorezZbqOHdmLSDHugjRzeBnh18lflz7ffbofWbQn93JYTxzEG48DHxSV9VcYdcmloZ2Tuj7Ll/oc2qO7xhCLr7jqTqVdzX24g8COY5r4HfNZUlg9zXZGaymSGAo5H0ajy1rTVYO8YnvDT0KuGPxWXMZuRfoJ9dfM6Bc62hR7ZrWOe7KwlwAjiPBWTd7aI77Xvlwjs2vOpg6Tcu4AdbcVdTaq1xyzB8U0lmoe9tKMf9M2qNOp2jX1IDNYcLujTjDY1A/O5xbVxIFGGNDCTla1ojvTqJaJtxiOCmq7aZOSq8NcOJc5rRr9saHSxCxu2M2k4VA0cg4uLrm0hzjc+HXWyuVU5vMzG/q6qo7a0VzbOOw9IMbVpVIcAXVC0uGY6sJFw4DgBa3VaG5j24jaLRSEUmEvGaSSGXvJgSfSysOO2E+rSqtqHsmuaQS4EjWQQNTB5fotHd3c44OavbAuILZYQ1oBPMguJ6Q2OqanWnwhTTal1ZbbXfHv+he9obQAOvkoWtig4x/v5fXJaOIYKbgHgOJbmBk84uT1WjtzaPY0HvBvEC51d3RY+ZjolratuC3T2eY2VvE1c+Iq1NZcQPAWn0WGviLLUwrYb9fQXp0lLyXxHtKFsqSMD7kTz0UnSpwADw+rrXw2Hgyf9/7LbAty/NXpGDr7lKW1eh9jwF/risRbzJPgsnZ3tA+K9hzuYHkF0zTyWkCA0xzd+gXd91MW+rg6D6g77qbZnjwDv5hDvNci3T2Ecbim0ySWN71Q/wAA4fzG3meS7kxgAAAgCwATemi+WK3tcI+oiJsWCIiANXaNcsYY942HiVyPeAlrnjRzXW6OacwnzXUtpOmo1vIT5kx+S5VvS/8Af1wPvn5BZernmX0PQ+DQUpNP2/gVqNPF0QXSG3IcNaLvtNPNs+nhcVHaWz62GdDx3T7rxdruUH8jdZ8HtR9F73Mu3u5m8zzHUD4Kwf8AEw5uamQ+k73qbwC3q3+HwiOiXQ7YnTLgqbKzTRqVM8VGkAUyQMwJE9TadOSy7BxrzXpPAtTc15AvMGcviYj1PBTTd1KGKJ7EVKDh74kFo8NZ8jw0ClqmAZg6eSgGmsR3c5E8sxJifDjpppP4V9SHnzl68EXvPv43tHhmHLKgdqXgjUT3QLOIGWVY6OLdVwgqVCQbDK4ODruAvmAi08/EKqbp7pVXYsOrNOWmDVJcQc7p7vG/eM+RV+rVmvMHvMgEzMZWtmefh5JqPPPsYeoSqXlpd8/QwVdpANbmsx1MMPQwQHDiOo8OS1MJVY6G6uJmRoLfxCDPr8FuDZL8dSeSRSa3SAZMCYIA5RwWfYWymYeKmcPI4gQGzbjfTirXJJGeouT5Mx2C0hlSr/igHIzQEHRrgNCHXkHVVPfbC0m0DkYXupPlxkgcQQJJmJ1jmuiY1zWg1cs5WEhwIjMLC3PkVz7be0BQw73OAJcCwA3Bc5pkxrYX8Y5peTz2P6fdGa2+/Bz9u12x7rvh815fjidBHzWtTw4+issKvbFPg9IrL5L4pFn2cTiaRMS+nGlpF7QB01WuF63PP79zeBYfKCLrPtbDZKh5G4j4+N5XE/QydTBRs4NYv5+H1zXw1DoOPw/T68zfr69PoL00wui51n2W7H7LCmqferOJn+FktA8JzHzV0Ufu9huzwtBkRlpMB8con4qQWnBYikZs3mTYREUyIREQBEYq9Y9A0edz+a49t+v/AO4rTrnd81114/eOn7x/t+S5Pv1s00sW8wS2p3x56jyM/BY2o5bfzPT+CzUZtfIr4cLjr6rXNZ1IywxOo4HxCzCnxWPEAclTHhm7fBThyZsNt4hwc17qTtDezh4xB8+q+Yqq57w9xGX7TnOBzDlrf8lFVaf19dFixeGpBrTn77r5Y08TwM89U0sHn7NPjpl/9nWOzsxAa64cyDqcoz8OOoVtw+z3VQWsFie88ggWMwBJi/BcRwmIqYd4qUn5XD6gjQhd43ex9bFYWhXa4NLm95sDKSCQSByMadVYngzNTTjlkqxjKVPIwxlgEjnbXrxXhzaRpl7nMDQQ4kQACBxI1XrFPo03Z6j2sJiQXakaGFA7SbSqNeKbg5riHZQHe+DHKPdJ16armUUbXxwZ8VtZtYBtL3CZnnflwA5azrEQuf8AtF2TUbkqA5qTQRF5bmIM/h0E8LdFK7R2n/w4BxcHGobUftH/ADAfs+djwvKldl7awuNbkFTLWcCDSqgCRyb9l06anj4KpRe/L6HFJwrzGOWjjzKy9tNwrzit2sNhajyWQIzOD+9kHBrREifW4AMG9Ko0wT3bkmwGvQWU21lpGlprnbFNll3KpjtXu1ysi/8AEdPh8VIb0RLDrM6RfT8vrlubs7J7Cl3ozPMuEeWUciBNupUfvPWBeG2kCTHX84Crj2JamxTsbREs/RT+6GwTi8SxpH7sHNUPDK3hPU28+i8bA3KxOLgsZlpn/qPs2ObeLvIR1XXt293KeCpdmy5N3vOrzzPIDQDh6ks11OTy+hGyxRWF2SwRET4kEREAEREARW0aWV4dwf8A/YD82j4KB3n2SK9HhIEaacj5H81bsThw9paePHkeBHgVCXBLTZwsR9cDqkNRXzn0Y9prnBprtHFsXh3U3FrhBFv79VhLRoRIXQN6dznVXdpRIygElpuR+HmOnBUCpTLZBEePy6LNaaZ7fT6iF8Mxf1XsalXZgPuOLehv/f5qPp4PNVyPEHm38j/ZTbBPipTY+w6uJdDG2HvONmt8T+SlG2S4IXaarG+Twl37GnszZckNpUsxPIZjHU6n5Kzu2JtQURTa7sqbRADXNaTN75JcSSTxVw2ds9mFpinTF/tO4uI4n9F5xuINp4uHwOY/AFWQi/VmFqPEVJ4hBYXWV94IRuDDWhrILvdBNyTpJ4nmZVaqbu4ui4D9vqQZJDZETc6m3kArQ/adOk7NUqNYInvGJOluJ4/BRGL3twhfm7Wbi2R8eXdVvl+W2uxCqyd6UkuDGz2csf8AvKlWq6oblxIJnrMk+qhtp7kgTFWDwzMi/KQTB/RXfC70UKoAZVZPCbfAwZHJbdRzXgh1wZ+tVz1Ld9kFh/6Oa1t3sZWYWuqtfcZgSZcQLEkiSPzHRTO7+6rcOQ55zVOH3WjjlB1P8XorthtgvqwWNa1se+7Q+DRcjrYdVvM3Jk96sb6hjGif6i5WqqclwiiWpS4yU7EYiAGgEudYMaJc48A0ReYGgU/u17OWh3b4wCpUNxS1YyeDvvkenjqrRszd6jQOZjZeRBe67o5A8B0EKSTNdCjyxKdzlwj4GwvqImSgIiIAIiIAIiIALVxuAbUvdrho4a+B4EdCtpCuNJ8MCiYbeij2hpOeGVWuLC10jvNJBg6G/VbuO2RQrXq0muPOIPq2CVzv2lbO7LaFQ8KgbUHmIP8AqaVp4ffXGMaGtqghogZ2NcQPGJPmsafEnFnp4aKUoRtofa9y74zdPCiTTp94CwLnZT8TqpvB42mW5WjIGwDTgAsOsEC0dRY9VzL/ANSMWBlcKJJ0eWkR6ODfUKt7b3jxGJI7WpoLZAG2PA5bkdNOi7CK9Cm6m9/+jbx7ts6xt/e6hRY7LVa6roGs7xB6xZvn6HRc1w23cQ3ECvJqvbIip3hlMgt6eULV2Expp6XaT+SkjSKrnY4vCNXSeH1eWpS5z94JHFb2OrNIdhKTSQRmzPtPENNpHBVytQF1v5CV5OHgXUHZKXLHqdJVQmq1jJCVcJPgrP7Odn1MRjqdIPeKTZqPAcYLWR3Tw7zi1vgSonEAQui+xTZtsRiCLEtpNPRozOj+pvom9P8AHJJmT4nGNFba7Z1ABfURap5EIiIAIiIAIiIAIiIAIiIAIiIA5n7Y9n/4FYD71M+feb8nLm9Nds9pGzu12fVjWnFQfym/+klcRaYP6rJ1ccTz7nsfBbd1GH6Nr9zyXNMiIPIqMxdODbRSOKoTcaqOrMdy9FVV8mOapvGGv1NzYXdDncJAI8tVYGYlsKq7LrFtS32gR5gSPjZSLMZqRx4LlsXuyS0c4upR9s/f+SbfiG8LrSxD5WvRxYJgiCvr6c/aS7ymPLGODFUAJuePku8bkYCnRwVMUbsdmeCdSHuJB0HCB5LgtXC2u+F+gNz8KaeBwzDMikyZ4SAY8phaWiSy2jzfjreyKfuTCIi0jywREQAREQAREQAREQAREQAREQBhxeHFRjmO0c0tPg4QVyJ3szfkBFVhdyIMRzJvB6QuxqF2jR7J2YDuvt4ON4HQ6+XVKamvclL2H9HqrKG1B9/scxwm4TspNZ5pwSIaJJj7UkwAdVt7X3Gw7GFzHVc0izcr4HGRb4lWTGbQyzmdNjPKOsCw4KCr76U6ZLZ0EHJqTqDbu9NeczNkVBI0pavU2PKf9in1tgsDw1tiXtHaOBsZbe+nGVfNnbo0MO9rMgedS9wkhwHWwBk2XP8AbG8zWvJBc85g64gOMz4gcOKvWL32aQ17XDI8Bw4kW0iOcqU10xeM7XmKf1J5mDIEPyZs3cMCcoII4WOWQovG0WYgEvpuLZIDg4Ad1sWzQQJk8uqpuJ9opY8Zg8EGxDtBJ4EXsSOC97E9o7BmFQQHXyOsJkFxLgLkxppw0XVDjOCOZQfD5PuC3QYcZh2moXtNRmdlSxLZFgW6ybEHqu5gKj7o0Biqrq4e4sY+RyeSJBHS4d1MK8p3TxxHIlqrpWS+J5wEREyKhERABERABERABERABERABERABY8Rh21GlrwHA8D9a9VkRAHHPaVsaphazXh7nYerIDXEnI8XjlpcHWzlRajiXa2X6A312L+1YKrTAl4bnp//ACMu2OU+75lfnqljmOMaO5Gyz7q9sso2NJduhtk+Uam1jA6ymxa+rSbajz4eq1dqDvxMzfwWxsag4h7h7rC2T+OR/wDgLu38Mjv/ABsjbVKSD4qOcfNSO0jYXg/Ajoo4tLjH1/upV/lKr+ZvB3X2DB/7DVc4y01zl8mMmPrgV0tVr2b7NFDZmFbEF1MVD+Kp3zPrHkrKnI9CEnlhERdIhERABERABERABERABERABERABEWvjdo06Lc1Woym3m9waPUlAGwV+ffaNsoYLHVAAAyqe1bEEw7VuWZEOnyIXT9r+1bBUqbjSqitUAOVrQ+Cerw2IXEtqbRqYqs+vWlz3OmegmG5dAALRwS10otYG9PGaeVwaeMDC3NEiBfT4q2eyShTxIxuCdZ1ei17XRdppOPDxeD5FUzGY6xbljwKt3sRpn/iZd9yhVJ8JYPmVCuPGGWXyy8xKxtCg4NLe6YcReDoSLKGLHMnrPp0nqp3EV8znGJzEmPEkxYKLqUy5+UXc45RPAm0dLrlbfRZbjHzP1hsaP2ejl93s6ceGUR8FuLXwGF7Kkyn9xrW/wBIA/JbCcXRmBERdAIiIAIiIAIiIAIiIAIiIAIiIALgXtRp4luPd+0y5jr0S0HL2YOgHMfa630Invq0NtbCoYykaWIptqMN4OoP3muF2nqDKhOO5Flc9jyfmF+ODdGmesi3mtrYmwcXtBxbhqZeBq7RjfxVD3Z6CT0XdsB7Ktm0TmGFa8/5pc/4PJHwVpoUGsaGsaGtFg1oAAHIAWCqjSl2XT1MpcI4O72FY/jUw5/nfy/BzV49m3s4fsztq2Iex73sDYZJDWglzpcYmbcOC6IseIHcd4H5K3akUbmz8vvMmeGoC121TTqsqgA9m9r4/AQ6/Sy+Nc5wMNqfhYwkwOJsYWTCbu4nEvDKNGsXOMd6m4C/EuIDQOZsk4xeTRssTWD9T0qgc0OFwQCPA6L0sOCwwp02MGjGtaPBoA/JZk+ZYREQAREQAREQAREQAREQAREQAREQAREQAREQAREQAhIREAEREAEREAEREAEREAEREAER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RERUUExQWFBQWGBgYGRgVGRodHBgYFxoYGhwXGhgYHiceGB0jGh0dHzIgIycrLCwsHR4xNTAqNSYrLCkBCQoKDgwOGg8PGiwkHyUwLCwvKS8tLCwsLC8sLCwuLyosLC0sKiwsLCwsLCwsLCosLCwsLCwsLCwsLCwpLCwsLP/AABEIARQAtwMBIgACEQEDEQH/xAAcAAEAAgMBAQEAAAAAAAAAAAAABQYDBAcCAQj/xABEEAABAwIDBQUFBQYEBQUAAAABAAIRAyEEEjEFBkFRYRMicYGRBzKhsfBCUnLB0RQjYoKS4TNjovEVFkNT0hckc7LC/8QAGwEAAgMBAQEAAAAAAAAAAAAAAAQCAwUBBgf/xAAvEQACAgEEAAQEBQUBAAAAAAAAAQIDEQQSITEFE0FRImFx8CMygcHhFJGhsdEz/9oADAMBAAIRAxEAPwDuKIiACIiACIiACIiACLxVqhoJcQABJJ0AHErlW92/D8S406LiyiLSJBqdTxDenr0ptujUssd0eis1c9sOvV+x0fF7xYalZ9ek0jhnE+gMrR/57wUx24/pfHrlhcZM/ZE+C90aDnfcHTNf4WSL1s/RI9AvAaV+ab/wv+ndMDtyhX/w6rHnkHCfTVby/PVZxp3dLY48PUaK57p+0CpTc1ld2ekSBnN3MnQl32m85v1tCur1ik8SWBLVeCyri5Uy3Y9PX+TqSL4F9Tx58IiIAIiIAIiIAIiIAIiIAIiIAIiIALXxWMDLanl+vJZatQNBJ4KEdWlzifPx5eious2LC7LK4bnyVvePCbQxTjTljaPJrsocOGaZcfDRQ9H2c1D79VjejQ53/ir/AG8FkcyeizpR3PMjZh4hbVDZXhL5IobfZ49t24htv8s/+SqG0KbqVRzXWe08BB8Y+MrsT4Bjn9fqofbGx6OItUZnIEtIsR0Dhe+kadFB1r0G9P4tZGX4vK+iOUVaxeC1x1BF1t7mbFfj6zaVw2JqP+6wax/FPdHjOgUqNyC7Fmm18UcpcDEmxjLOgIPw+F09nGx3YWriKbwJcKbw4aOAzgjoQbx1VlFWZJS6GNbr4eW5VPnHX1/5yXmmyAANAIXpFrbQxwo0y83jhzPK61m0llnkFybKKCpb30j7we3yB+RW7R2/QdpVaPxW+airIv1JOuS9CQRY6eIa73XNd4EH5LIpkAiIgAiIgAiIgAiLxVqhoLnEAC5JMAeJOiAPa8VKobcmFX8f7QsFSn98HkcKYLp8wMvxWvs3bIxlMVgC0OzAAnTKYj85S9l8Y9csZWlsxulFpfMkdpY7NYacOp4a9VqU+9MaAyZGp1A6iPiF6YREE3B1NxPC8fO61toVH9jULQSegvE38bckjKbk8svhBZUUQ2I3neKpps7PMZgEGe7EgH3ZuLE8uazN25iaYlwY8a3BaR6GPgtKjtZlV+RwAa0AkvJ1JiINiZv5KSxlRtRjmgtJAsSAQDrobFU72NzocXhokNmbUZiGF0EOEhwm400I1EGZ/RRu0MaAY158JEDSeMz6qNw2Bq0x3y0uvDg0NtJOR7W2cIjvCDM6cZytgSaUh7G1Do4jQHgArFLIu4beSt4baeSsHudlZo43uGiQY4XlWjBbeYx5INMhwHek3uTqNRdUveHCik1rpMEE5tJIJl8DQXt4dV52XQFKk2wGrjED3iSf08lPftXAKtT7Ois3pAu5ojmxwPwIHzUDt3bfbVO6TkEBvDhJP5eSqWK3gpggCXuJAAbBk8s2kyt6i1zyGtsTGvuiLkk/dA1RO6clhnY0QjyjJS2jTf7rg4xwP11XsvHP5fkq/tzEU6lRnYU3dv2glzJDXUx7z3A2E8OM81K4l/2Z8T0/v+qguUcy0fMPj3tqdqxxaR7pHLj0vr1ELoe7m9DcSA13dq8uDo4t/TXx1XM3gcD9eS2MFTe547Nrswv3dR1mbeKYhY4FE4qZ2JFUt3t8A5xoV3sL2kAPa6Wkke64iwcNOX521PRkpLKFHFoIiKRwL4XRqtbaWPbQpuqO0aPU8AOpKoVPeerXxLQXQHOgMGgHhxtqUvdfGrj1G9PpJ3pyXS9S/Vcc0Cxlcw38w2KfVJcXPo6t4NZzBbzHM9Fei8NEm9pVX2pvgH5qbKQqNNnF5OXwgXPqkrrXNYbwaHh0J127oR3e+fvg55htnOqvDW+Z5Diei6buxsw0WQSYOjPujryJUZu1iQ+tUc6i1pdBzNEN7sDLBsOf0FaaLQTePjInhJAtyVFceBvxO+Up7GsJGKtTGokRwHLoT8tFmo4ymBOe2mpt4jgseIwxNhpxP0I/NR1PADPJEjqATHip+plGXae0MKWljjTJd3bxqep4ry3cqi1rg0vaXDXMYnhbxW1tHYFKq09o3UQcpInoYMHzWOlj3NGWC8C3Xxnmfmu/Us3qMV5bfzNPA7FxAcG1XDI2L6l3l+qmnHgYjxsOhE3C1X7SI+y49C0yPMR81ru2pUfZlNx5l2nwMepQkl0cstla8ywQu9lHtAGN1Ekc5IsCeptB68Bar7T2bUqs7Rry8tmaeo7pM5YsfA36qx7QYRmmS7yhs8BHH09Vzl28dTC4moGPDqWectiCOY5GIHkpKLl0dg0uGSFHGh1Rjg0d2m50DQnS3keKs7qRw9Ete7964TVcfsN1FIDhwLudhdYdhbKa15xggtdL6LepgvcQdWtdcDi5wHBfMZW7SsKcOdBDnAAuJebhltY953MkcCVU/ZEnlvk1aGGLQahEuNy28tHAAzIdF/Gei28Exz3FrQXkgEEalpmDA5XHqeKyYzF0sPetUlw/6TIL/wCZ3us+J6BV7Hb11HN7OkBQpaZaepH8Tz3nfLoppPOSi26EVtXJYcXiaGG/xX9pU/7dIzH4qmjfASVBbS3pq1W5BFGl9ynYH8TtX+agiIu45R11Pg3ivDdoMzgZe7Pec67oPKLNA1gK1RyJuU59dEvszFZHDkbLsm4eLrVKLjUMsBysJubaieIFh68lw+owtJB1Hx5HzX6G3d7P9lo9kZpmm0tPEyJk9Z16yr6F8RBS+HBIoiJw4Ur2l7QyU6bOBLnkfhED4n4KsbhYfta76z5/dtAbyBfM+cD4rP7TcZOJy/dptA8XS75Eei3twKGTDF//AHHlw8AMo+RWNc91zPU1ryfDk13L9/4PW+m2DTp5AYc+3g0RJ+uaqNDFNDYWf2j4givTMEjKdOp+dlXP2mG5iYEW5xzDddeirmnnI3oHVGnDkk+zo+6eKzUspqQJPdc2bcItZWelQ0MzGkT4cTbwAVG9noLqRqETmJygyAADqToeXlry6BSNr8uAj4XVkVhYZiauSd0nHoObKx08NefqFjxbKkyyCOWh66i60m7Tq0z3gXDiOI66CVcq2xCVqXDJLGUpGsRPyhaNNpPeaJvHDmf7LZxVfMwZIOaL+KzMaGgQNSP0lQfZYnwa+IpEiIBtf9fI81oHDQw8HZSQQSNJgTzHyst6vXJaDo6Y/m5deS1dqYtrBE96QcouYESI14LnRJclV248hj4Pfykg8rCDJuYJIvMZeq5/sXcqpWrhryRSGZ1R4ucgdlEc3PNm+vBdMr0+0e12Ww0zRNha0HiSbjgojENNBr/3pa8QQCxjG1csgGAC11QNJAykTAkaqKviuF2WeVJc4Pe1NoNp5WtDW5S2lTZAhrrta1sSS1omeJObjZROHxTc1RgOUAO7+ji4kw8vJkOJ70CwBhVja+OfiKncBLKdmkaTqXefyCtz92q7Kfa1G5iQ3MbTJGpA01/XVclW0s+pOqUW8PopBdFyfVZGUargCym7KTAeQYkmNYgX4qSxlJpvlBi9xrHArNgXuD+0qVW5Rqc1g0fZyzERaAFN2cZwVR0cVLDZmduW2tmGHq5n0wA7Ofedx/DJmOERzVZ2hs2pQcW1WFh68eoOhHUKXwldw7zMzSDqLRyBIVkw+8rKrOzxdNtRv3o+Mc+rbqxTaLf6d4zHkqOGxOdjT9pvdM8uBXVvZDvDmY/CuN2TUpz90nvDycZ/mKp2J3HBPa4N4ex1nMJ4dHcYPA9dVF7J2jUwGLp1CHNNN3eaRBcw2c2DzbPnCsjNKWUZltbhI/RqLHQrh7WuaZa4AgjiCJB9ET5Wce9o74xtWf4I/oarbsRmTCUWm0U2mPIH81W/axhcuJDvv0wfNst+QCseEflw9OTMU235w0X6rFksWyz8z01892jpS+8LBXcXgv2jEuc4S1hyDqQJcfKY8SORC1MPgn4nHsqsGWhQmmHWioRLXMA4tJJB4Q2NdJ2jhnNZDbPg3PBzrk9bmfJbeEwrabWsaIa0ADw/PmoOYntMO7eEyPc1rWhrXOsALDMeI9IlWhphV/Y21abzUIeMzHOBaSZGUkaG1+nNSmGxgdIOunhImProrV0UTi0+Tep1J8F9r0g4Q7y5jqFiY+B4r6+ryU08FUo5NXCAtcWHh9SB1F48ea97RrZaZI1sLQbzyPWFobY2q2iG1Sf4fHl8ytbG7OqNipNnf4g4AAgjxKsnHdHdn0KYScZKOM8nhx7Q3qFxmcp7t9JyiJ8wV5dTDR3srG8zAH6LDiq7GNl5AHX5Dr4Kq7d2u2qWtpVXBwkwZ1toDqLn60w1mx8s9DXRJ/lRZn7QpDQl/wCAW/qdA+Kj8bjjUY5mRgaRBzd+R1Fh14qN3c7XEktyHODDjeByJdyIUhjdmVqM56bso+024jnI089Fcqtr4Qu5c4k+fYpmyG52EABuXugcJAufM3XTtn7QoYhhflY0vblq2OZwykZS5lw4E2zTbTWRz/YODLqr2DjWcI6kz8RC9b4bRpUMdUpspl2Qw4sdBu1pLRHEEkeXin4cyeBSUcxil2WbfGuylQqUhkLqrYo0msaHM+8/MPsgcSNbSZgcxOGykyAD4R8VYdjb20QSypQGUmSXjMY/EO8DHG+nJWzFbGwVag6rRe2wnK5zTHSZt4yrN7hwkcjDDzIq+Ed2FFjXCS65aeR4fLzX12GY/wDwyAfulaGKe57i6e5o0utmHCBHHylYXOIHeaQOBE8Oh73oFB0y/N0399E1q1l45S++zbp162HdLS5jumh8tCFLf8x0cS0MxbADoKgt5zq35LUw+My0O0Ls4Nm3npE854cFJ+yzBsrY795Ta8NpveA4SGuDmQYNuKK8ze1onftcNz+p0vcJpbg2MJLmsJDHEas1b4xMSOACKxotWKwsGK+ype0HdZ2LpNdSvVpzDfvNMSB1tI8+aoex9u1WFuErUnAzALpaQ3WCCLwLLtKrW+eEDhSd9pjjl8XDL8jPkk9TSmnNdmnpdX8HkTWVzj5fbKpU2o4vLKYE/edcSNbCJuY8ljw+Hr9oHVMQYHeLGtaG5ZA5T/sV62Xhwaj36wco58yfM+vmtrHVSylVfyaSPGIHxWc3jgvhFzkl7sozahFV79M1RzvImw9Fc9n7Ya5xy3h0ety7rYR5KjkrNhca6mZaYPgPkoKbT5PSX6GNlaiu10dLobXmkXGCQ6DGgHG/QT6LGcY8kZbgC54CY+KouydsuY5zSMzaphw4ybSBzV7rua23KzW6C32jzTdDU2eZ8R08tLx79Mjtp4NtWzyTaIHBx/P5L5WxdZlBxNTOIDXAidS1vdOoPjP6ejiWs777xOUcXHj/AL8FBYWo57QwOAl5cXTJLmySNe7BaLa6TGiZsnGK5Muiuc5fCam2cYX1CCbNcQAOEWnrKi8XSAjitja1PI4wZE6+POfD4Hko19YuIAufmsrbjhH0KiUHWmui9+zjBGKlYzHuC58TbQ8PC6tOKqzMeS1dg4E4bB06bgA+JcP4iZM+AgeS8YyuLgaq9LbHB5TVW+dfKa9+Pojm2065wu0qjqcEHI+CbSQCYjjK1d6cHVr4l+KawDtIJY10nMGgF1wNdYusm3nZsdUB+6wf6QfVa7nPaLOMfXNddji+PY19No4WVxn6oh6rCQDEOF/1C3MBVyX0uL2tPisFYx4rdwje7zk/AWU4sr8QjFQ+ZJ0cQ0mXCD94X+Gok8lixGFJzOBziIBbeOkcPrktQNjS3Th/Zeg4gyDHh9fBWwltluMKbc4Otvg0sXR7N1rDU8rWnxgz6rs3st3a/Z8N2zh+9rgG/wBmn9hvn7x8RyXLcO9zyMzrSBdoMAkTey/Q1NgAAFgLDwCYo5eSi+TSwumekRE2KBR+2Nlmu0APyEGbiQZEaSPmpBFyUVJYZ1Np5RVqe572gAVWW/gdf/XqorezZbqOHdmLSDHugjRzeBnh18lflz7ffbofWbQn93JYTxzEG48DHxSV9VcYdcmloZ2Tuj7Ll/oc2qO7xhCLr7jqTqVdzX24g8COY5r4HfNZUlg9zXZGaymSGAo5H0ajy1rTVYO8YnvDT0KuGPxWXMZuRfoJ9dfM6Bc62hR7ZrWOe7KwlwAjiPBWTd7aI77Xvlwjs2vOpg6Tcu4AdbcVdTaq1xyzB8U0lmoe9tKMf9M2qNOp2jX1IDNYcLujTjDY1A/O5xbVxIFGGNDCTla1ojvTqJaJtxiOCmq7aZOSq8NcOJc5rRr9saHSxCxu2M2k4VA0cg4uLrm0hzjc+HXWyuVU5vMzG/q6qo7a0VzbOOw9IMbVpVIcAXVC0uGY6sJFw4DgBa3VaG5j24jaLRSEUmEvGaSSGXvJgSfSysOO2E+rSqtqHsmuaQS4EjWQQNTB5fotHd3c44OavbAuILZYQ1oBPMguJ6Q2OqanWnwhTTal1ZbbXfHv+he9obQAOvkoWtig4x/v5fXJaOIYKbgHgOJbmBk84uT1WjtzaPY0HvBvEC51d3RY+ZjolratuC3T2eY2VvE1c+Iq1NZcQPAWn0WGviLLUwrYb9fQXp0lLyXxHtKFsqSMD7kTz0UnSpwADw+rrXw2Hgyf9/7LbAty/NXpGDr7lKW1eh9jwF/risRbzJPgsnZ3tA+K9hzuYHkF0zTyWkCA0xzd+gXd91MW+rg6D6g77qbZnjwDv5hDvNci3T2Ecbim0ySWN71Q/wAA4fzG3meS7kxgAAAgCwATemi+WK3tcI+oiJsWCIiANXaNcsYY942HiVyPeAlrnjRzXW6OacwnzXUtpOmo1vIT5kx+S5VvS/8Af1wPvn5BZernmX0PQ+DQUpNP2/gVqNPF0QXSG3IcNaLvtNPNs+nhcVHaWz62GdDx3T7rxdruUH8jdZ8HtR9F73Mu3u5m8zzHUD4Kwf8AEw5uamQ+k73qbwC3q3+HwiOiXQ7YnTLgqbKzTRqVM8VGkAUyQMwJE9TadOSy7BxrzXpPAtTc15AvMGcviYj1PBTTd1KGKJ7EVKDh74kFo8NZ8jw0ClqmAZg6eSgGmsR3c5E8sxJifDjpppP4V9SHnzl68EXvPv43tHhmHLKgdqXgjUT3QLOIGWVY6OLdVwgqVCQbDK4ODruAvmAi08/EKqbp7pVXYsOrNOWmDVJcQc7p7vG/eM+RV+rVmvMHvMgEzMZWtmefh5JqPPPsYeoSqXlpd8/QwVdpANbmsx1MMPQwQHDiOo8OS1MJVY6G6uJmRoLfxCDPr8FuDZL8dSeSRSa3SAZMCYIA5RwWfYWymYeKmcPI4gQGzbjfTirXJJGeouT5Mx2C0hlSr/igHIzQEHRrgNCHXkHVVPfbC0m0DkYXupPlxkgcQQJJmJ1jmuiY1zWg1cs5WEhwIjMLC3PkVz7be0BQw73OAJcCwA3Bc5pkxrYX8Y5peTz2P6fdGa2+/Bz9u12x7rvh815fjidBHzWtTw4+issKvbFPg9IrL5L4pFn2cTiaRMS+nGlpF7QB01WuF63PP79zeBYfKCLrPtbDZKh5G4j4+N5XE/QydTBRs4NYv5+H1zXw1DoOPw/T68zfr69PoL00wui51n2W7H7LCmqferOJn+FktA8JzHzV0Ufu9huzwtBkRlpMB8con4qQWnBYikZs3mTYREUyIREQBEYq9Y9A0edz+a49t+v/AO4rTrnd81114/eOn7x/t+S5Pv1s00sW8wS2p3x56jyM/BY2o5bfzPT+CzUZtfIr4cLjr6rXNZ1IywxOo4HxCzCnxWPEAclTHhm7fBThyZsNt4hwc17qTtDezh4xB8+q+Yqq57w9xGX7TnOBzDlrf8lFVaf19dFixeGpBrTn77r5Y08TwM89U0sHn7NPjpl/9nWOzsxAa64cyDqcoz8OOoVtw+z3VQWsFie88ggWMwBJi/BcRwmIqYd4qUn5XD6gjQhd43ex9bFYWhXa4NLm95sDKSCQSByMadVYngzNTTjlkqxjKVPIwxlgEjnbXrxXhzaRpl7nMDQQ4kQACBxI1XrFPo03Z6j2sJiQXakaGFA7SbSqNeKbg5riHZQHe+DHKPdJ16armUUbXxwZ8VtZtYBtL3CZnnflwA5azrEQuf8AtF2TUbkqA5qTQRF5bmIM/h0E8LdFK7R2n/w4BxcHGobUftH/ADAfs+djwvKldl7awuNbkFTLWcCDSqgCRyb9l06anj4KpRe/L6HFJwrzGOWjjzKy9tNwrzit2sNhajyWQIzOD+9kHBrREifW4AMG9Ko0wT3bkmwGvQWU21lpGlprnbFNll3KpjtXu1ysi/8AEdPh8VIb0RLDrM6RfT8vrlubs7J7Cl3ozPMuEeWUciBNupUfvPWBeG2kCTHX84Crj2JamxTsbREs/RT+6GwTi8SxpH7sHNUPDK3hPU28+i8bA3KxOLgsZlpn/qPs2ObeLvIR1XXt293KeCpdmy5N3vOrzzPIDQDh6ks11OTy+hGyxRWF2SwRET4kEREAEREARW0aWV4dwf8A/YD82j4KB3n2SK9HhIEaacj5H81bsThw9paePHkeBHgVCXBLTZwsR9cDqkNRXzn0Y9prnBprtHFsXh3U3FrhBFv79VhLRoRIXQN6dznVXdpRIygElpuR+HmOnBUCpTLZBEePy6LNaaZ7fT6iF8Mxf1XsalXZgPuOLehv/f5qPp4PNVyPEHm38j/ZTbBPipTY+w6uJdDG2HvONmt8T+SlG2S4IXaarG+Twl37GnszZckNpUsxPIZjHU6n5Kzu2JtQURTa7sqbRADXNaTN75JcSSTxVw2ds9mFpinTF/tO4uI4n9F5xuINp4uHwOY/AFWQi/VmFqPEVJ4hBYXWV94IRuDDWhrILvdBNyTpJ4nmZVaqbu4ui4D9vqQZJDZETc6m3kArQ/adOk7NUqNYInvGJOluJ4/BRGL3twhfm7Wbi2R8eXdVvl+W2uxCqyd6UkuDGz2csf8AvKlWq6oblxIJnrMk+qhtp7kgTFWDwzMi/KQTB/RXfC70UKoAZVZPCbfAwZHJbdRzXgh1wZ+tVz1Ld9kFh/6Oa1t3sZWYWuqtfcZgSZcQLEkiSPzHRTO7+6rcOQ55zVOH3WjjlB1P8XorthtgvqwWNa1se+7Q+DRcjrYdVvM3Jk96sb6hjGif6i5WqqclwiiWpS4yU7EYiAGgEudYMaJc48A0ReYGgU/u17OWh3b4wCpUNxS1YyeDvvkenjqrRszd6jQOZjZeRBe67o5A8B0EKSTNdCjyxKdzlwj4GwvqImSgIiIAIiIAIiIALVxuAbUvdrho4a+B4EdCtpCuNJ8MCiYbeij2hpOeGVWuLC10jvNJBg6G/VbuO2RQrXq0muPOIPq2CVzv2lbO7LaFQ8KgbUHmIP8AqaVp4ffXGMaGtqghogZ2NcQPGJPmsafEnFnp4aKUoRtofa9y74zdPCiTTp94CwLnZT8TqpvB42mW5WjIGwDTgAsOsEC0dRY9VzL/ANSMWBlcKJJ0eWkR6ODfUKt7b3jxGJI7WpoLZAG2PA5bkdNOi7CK9Cm6m9/+jbx7ts6xt/e6hRY7LVa6roGs7xB6xZvn6HRc1w23cQ3ECvJqvbIip3hlMgt6eULV2Expp6XaT+SkjSKrnY4vCNXSeH1eWpS5z94JHFb2OrNIdhKTSQRmzPtPENNpHBVytQF1v5CV5OHgXUHZKXLHqdJVQmq1jJCVcJPgrP7Odn1MRjqdIPeKTZqPAcYLWR3Tw7zi1vgSonEAQui+xTZtsRiCLEtpNPRozOj+pvom9P8AHJJmT4nGNFba7Z1ABfURap5EIiIAIiIAIiIAIiIAIiIAIiIA5n7Y9n/4FYD71M+feb8nLm9Nds9pGzu12fVjWnFQfym/+klcRaYP6rJ1ccTz7nsfBbd1GH6Nr9zyXNMiIPIqMxdODbRSOKoTcaqOrMdy9FVV8mOapvGGv1NzYXdDncJAI8tVYGYlsKq7LrFtS32gR5gSPjZSLMZqRx4LlsXuyS0c4upR9s/f+SbfiG8LrSxD5WvRxYJgiCvr6c/aS7ymPLGODFUAJuePku8bkYCnRwVMUbsdmeCdSHuJB0HCB5LgtXC2u+F+gNz8KaeBwzDMikyZ4SAY8phaWiSy2jzfjreyKfuTCIi0jywREQAREQAREQAREQAREQAREQBhxeHFRjmO0c0tPg4QVyJ3szfkBFVhdyIMRzJvB6QuxqF2jR7J2YDuvt4ON4HQ6+XVKamvclL2H9HqrKG1B9/scxwm4TspNZ5pwSIaJJj7UkwAdVt7X3Gw7GFzHVc0izcr4HGRb4lWTGbQyzmdNjPKOsCw4KCr76U6ZLZ0EHJqTqDbu9NeczNkVBI0pavU2PKf9in1tgsDw1tiXtHaOBsZbe+nGVfNnbo0MO9rMgedS9wkhwHWwBk2XP8AbG8zWvJBc85g64gOMz4gcOKvWL32aQ17XDI8Bw4kW0iOcqU10xeM7XmKf1J5mDIEPyZs3cMCcoII4WOWQovG0WYgEvpuLZIDg4Ad1sWzQQJk8uqpuJ9opY8Zg8EGxDtBJ4EXsSOC97E9o7BmFQQHXyOsJkFxLgLkxppw0XVDjOCOZQfD5PuC3QYcZh2moXtNRmdlSxLZFgW6ybEHqu5gKj7o0Biqrq4e4sY+RyeSJBHS4d1MK8p3TxxHIlqrpWS+J5wEREyKhERABERABERABERABERABERABY8Rh21GlrwHA8D9a9VkRAHHPaVsaphazXh7nYerIDXEnI8XjlpcHWzlRajiXa2X6A312L+1YKrTAl4bnp//ACMu2OU+75lfnqljmOMaO5Gyz7q9sso2NJduhtk+Uam1jA6ymxa+rSbajz4eq1dqDvxMzfwWxsag4h7h7rC2T+OR/wDgLu38Mjv/ABsjbVKSD4qOcfNSO0jYXg/Ajoo4tLjH1/upV/lKr+ZvB3X2DB/7DVc4y01zl8mMmPrgV0tVr2b7NFDZmFbEF1MVD+Kp3zPrHkrKnI9CEnlhERdIhERABERABERABERABERABERABEWvjdo06Lc1Woym3m9waPUlAGwV+ffaNsoYLHVAAAyqe1bEEw7VuWZEOnyIXT9r+1bBUqbjSqitUAOVrQ+Cerw2IXEtqbRqYqs+vWlz3OmegmG5dAALRwS10otYG9PGaeVwaeMDC3NEiBfT4q2eyShTxIxuCdZ1ei17XRdppOPDxeD5FUzGY6xbljwKt3sRpn/iZd9yhVJ8JYPmVCuPGGWXyy8xKxtCg4NLe6YcReDoSLKGLHMnrPp0nqp3EV8znGJzEmPEkxYKLqUy5+UXc45RPAm0dLrlbfRZbjHzP1hsaP2ejl93s6ceGUR8FuLXwGF7Kkyn9xrW/wBIA/JbCcXRmBERdAIiIAIiIAIiIAIiIAIiIAIiIALgXtRp4luPd+0y5jr0S0HL2YOgHMfa630Invq0NtbCoYykaWIptqMN4OoP3muF2nqDKhOO5Flc9jyfmF+ODdGmesi3mtrYmwcXtBxbhqZeBq7RjfxVD3Z6CT0XdsB7Ktm0TmGFa8/5pc/4PJHwVpoUGsaGsaGtFg1oAAHIAWCqjSl2XT1MpcI4O72FY/jUw5/nfy/BzV49m3s4fsztq2Iex73sDYZJDWglzpcYmbcOC6IseIHcd4H5K3akUbmz8vvMmeGoC121TTqsqgA9m9r4/AQ6/Sy+Nc5wMNqfhYwkwOJsYWTCbu4nEvDKNGsXOMd6m4C/EuIDQOZsk4xeTRssTWD9T0qgc0OFwQCPA6L0sOCwwp02MGjGtaPBoA/JZk+ZYREQAREQAREQAREQAREQAREQAREQAREQAREQAREQAhIREAEREAEREAEREAEREAEREAER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248" cy="27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005064"/>
            <a:ext cx="1973979" cy="25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анимашки\колокольчики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95250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8384" y="116632"/>
            <a:ext cx="2688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Snow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1434" y="116632"/>
            <a:ext cx="4695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Snowman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4807" y="0"/>
            <a:ext cx="3209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Sledge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520902" cy="477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0513" y="0"/>
            <a:ext cx="43198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Reindeer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4" descr="C:\Documents and Settings\hope4u\Мои документы\Мои рисунки\з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772816"/>
            <a:ext cx="8784976" cy="4824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92144" y="0"/>
            <a:ext cx="50157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 </a:t>
            </a:r>
          </a:p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pudding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5" descr="C:\Documents and Settings\hope4u\Мои документы\Мои рисунки\пудин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53002"/>
            <a:ext cx="2931219" cy="358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Tj1149xI5Aq5XFSc4LiH0YG5YMHIs7VIpnnqDB7Jx-8QbspeoV8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988840"/>
            <a:ext cx="6048301" cy="45303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188640"/>
            <a:ext cx="38098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Turkey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1984" y="116632"/>
            <a:ext cx="1847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8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Tj1149xI5Aq5XFSc4LiH0YG5YMHIs7VIpnnqDB7Jx-8QbspeoV8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988840"/>
            <a:ext cx="6048301" cy="45303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188640"/>
            <a:ext cx="38098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Turkey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http://www.cirota.ru/forum/images/84/849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16632"/>
            <a:ext cx="78415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Merry Christmas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212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We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Wish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You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Merry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Christmas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- Disney.flv </a:t>
            </a:r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Homework.</a:t>
            </a:r>
            <a:endParaRPr lang="ru-RU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sz="5400" b="1" dirty="0" smtClean="0">
              <a:solidFill>
                <a:srgbClr val="0070C0"/>
              </a:solidFill>
            </a:endParaRPr>
          </a:p>
          <a:p>
            <a:r>
              <a:rPr lang="en-US" sz="5400" b="1" dirty="0" smtClean="0">
                <a:solidFill>
                  <a:srgbClr val="0070C0"/>
                </a:solidFill>
              </a:rPr>
              <a:t>1) Write what presents you would like to get for Christmas and why.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r>
              <a:rPr lang="en-US" sz="5400" b="1" dirty="0" smtClean="0">
                <a:solidFill>
                  <a:srgbClr val="0070C0"/>
                </a:solidFill>
              </a:rPr>
              <a:t>2) Write a Christmas card to your friend.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ttp://goddrakona.net/wp-content/uploads/2011/11/1259192974_styleway_podar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661248"/>
            <a:ext cx="1159328" cy="1008112"/>
          </a:xfrm>
          <a:prstGeom prst="rect">
            <a:avLst/>
          </a:prstGeom>
          <a:noFill/>
        </p:spPr>
      </p:pic>
      <p:pic>
        <p:nvPicPr>
          <p:cNvPr id="1028" name="Picture 4" descr="http://im7-tub-ru.yandex.net/i?id=326348051-57-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88640"/>
            <a:ext cx="1368152" cy="1917970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99846376-11-7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0"/>
            <a:ext cx="1656184" cy="217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oddrakona.net/wp-content/uploads/2011/11/1259192974_styleway_podar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221088"/>
            <a:ext cx="1821801" cy="15841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27984" y="537321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Презентацию подготовила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учитель ГОУ СОШ №996 г.Москва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 Кириченко Татьяна Витальевна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764704"/>
            <a:ext cx="58316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F:\анимашки\колокольчи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224136" cy="1187412"/>
          </a:xfrm>
          <a:prstGeom prst="rect">
            <a:avLst/>
          </a:prstGeom>
          <a:noFill/>
        </p:spPr>
      </p:pic>
      <p:pic>
        <p:nvPicPr>
          <p:cNvPr id="3074" name="Picture 2" descr="http://medvesti.com/uploads/posts/2011-12/1324220396_el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4864"/>
            <a:ext cx="404885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66247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Используемые ресурсы</a:t>
            </a:r>
          </a:p>
          <a:p>
            <a:r>
              <a:rPr lang="en-US" dirty="0" smtClean="0">
                <a:hlinkClick r:id="rId2"/>
              </a:rPr>
              <a:t>blogs.mail.ru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animated-</a:t>
            </a:r>
            <a:r>
              <a:rPr lang="en-US" dirty="0" err="1" smtClean="0">
                <a:hlinkClick r:id="rId3"/>
              </a:rPr>
              <a:t>images.su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http://www.liveinternet.ru/users/m_olga55/post172528598/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http://lana.do100verno.com/blog/107/17003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www.xrest.ru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www.proshkolu.ru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www.fotoregion.ru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http://lev-valt.ya.ru/posts.xml?tb=120&amp;mint=1257022800&amp;maxt=1259614799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alamandi-club.com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coolhtml.ru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www.vashsad.ua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http://images.yandex.ru/yandsearch?rpt=simage&amp;ed=1&amp;text=%D0%BE%D0%BB%D0%B5%D0%BD%D1%8C%20%D1%81%D0%B0%D0%BD%D1%82%D0%B0%20%D0%BA%D0%BB%D0%B0%D1%83%D1%81%D0%B0&amp;p=60&amp;img_url=img.sunhome.ru%2FUsersGallery%2FCards%2F85%2F19231145.jpg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956"/>
            <a:ext cx="4072624" cy="30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040449" cy="330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631926" cy="35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5258" y="332656"/>
            <a:ext cx="47448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</a:t>
            </a:r>
          </a:p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cards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 tree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0" descr="XTREE3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744416" cy="455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5820" y="404664"/>
            <a:ext cx="71559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Coloured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lights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5144429" cy="387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592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8719" y="0"/>
            <a:ext cx="50157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</a:t>
            </a:r>
            <a:endParaRPr lang="en-US" sz="8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reath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397589" cy="3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806982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56.mindmix.ru/55/99/19955/98/293398/132604bc8vssulip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60000">
            <a:off x="882102" y="3068171"/>
            <a:ext cx="2952328" cy="3792922"/>
          </a:xfrm>
          <a:prstGeom prst="rect">
            <a:avLst/>
          </a:prstGeom>
          <a:noFill/>
        </p:spPr>
      </p:pic>
      <p:pic>
        <p:nvPicPr>
          <p:cNvPr id="30724" name="Picture 4" descr="http://pics.livejournal.com/lavandine/pic/001wep7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E5E0"/>
              </a:clrFrom>
              <a:clrTo>
                <a:srgbClr val="E4E5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1042" y="1700808"/>
            <a:ext cx="4752958" cy="33687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332656"/>
            <a:ext cx="2565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Holly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7362" y="0"/>
            <a:ext cx="5485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Santa Claus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69" descr="Картинка 106 из 125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09372"/>
            <a:ext cx="4032448" cy="491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5090" y="2636912"/>
            <a:ext cx="2868910" cy="28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6692" y="188640"/>
            <a:ext cx="41390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Presents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9" descr="cal-pic_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284984"/>
            <a:ext cx="3851275" cy="3851275"/>
          </a:xfrm>
          <a:prstGeom prst="rect">
            <a:avLst/>
          </a:prstGeom>
          <a:noFill/>
        </p:spPr>
      </p:pic>
      <p:pic>
        <p:nvPicPr>
          <p:cNvPr id="9" name="Picture 71" descr="53543689_1262121221_new_ye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4032448" cy="452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2206" y="116632"/>
            <a:ext cx="4531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Stockings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4" descr="l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3058380" cy="4752528"/>
          </a:xfrm>
          <a:prstGeom prst="rect">
            <a:avLst/>
          </a:prstGeom>
          <a:noFill/>
        </p:spPr>
      </p:pic>
      <p:pic>
        <p:nvPicPr>
          <p:cNvPr id="5" name="Picture 4" descr="C:\Documents and Settings\hope4u\Мои документы\Мои рисунки\cri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5867857" cy="38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tatiana</cp:lastModifiedBy>
  <cp:revision>42</cp:revision>
  <dcterms:modified xsi:type="dcterms:W3CDTF">2012-01-19T14:30:42Z</dcterms:modified>
</cp:coreProperties>
</file>