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 autoAdjust="0"/>
    <p:restoredTop sz="94702" autoAdjust="0"/>
  </p:normalViewPr>
  <p:slideViewPr>
    <p:cSldViewPr>
      <p:cViewPr varScale="1">
        <p:scale>
          <a:sx n="70" d="100"/>
          <a:sy n="70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</a:t>
            </a:r>
            <a:br>
              <a:rPr lang="ru-RU" dirty="0" smtClean="0"/>
            </a:br>
            <a:r>
              <a:rPr lang="ru-RU" sz="27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 строения вещества и его названия.</a:t>
            </a:r>
            <a:br>
              <a:rPr lang="ru-RU" sz="27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Выполнена учителем химии Абдулиной М.И.240-194-437 и учителем русского языка Родиной М.В.242-310-471 </a:t>
            </a:r>
            <a:br>
              <a:rPr lang="ru-RU" sz="27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> 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899592" y="4122791"/>
            <a:ext cx="7776864" cy="45719"/>
          </a:xfrm>
        </p:spPr>
        <p:txBody>
          <a:bodyPr>
            <a:normAutofit fontScale="25000" lnSpcReduction="20000"/>
          </a:bodyPr>
          <a:lstStyle/>
          <a:p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 сколько нам открытий чудных</a:t>
            </a:r>
          </a:p>
          <a:p>
            <a:pPr algn="ctr"/>
            <a:r>
              <a:rPr lang="ru-RU" sz="4000" dirty="0" smtClean="0"/>
              <a:t>Готовит просвещенья дух!</a:t>
            </a:r>
          </a:p>
          <a:p>
            <a:pPr algn="ctr"/>
            <a:r>
              <a:rPr lang="ru-RU" sz="4000" dirty="0" smtClean="0"/>
              <a:t>И опыт-сын ошибок трудных, </a:t>
            </a:r>
          </a:p>
          <a:p>
            <a:pPr algn="ctr"/>
            <a:r>
              <a:rPr lang="ru-RU" sz="4000" dirty="0" smtClean="0"/>
              <a:t>И гений - парадоксов друг.</a:t>
            </a:r>
          </a:p>
          <a:p>
            <a:pPr algn="ctr"/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5000636"/>
            <a:ext cx="4113825" cy="923330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perspectiveHeroicExtremeLeftFacing"/>
            <a:lightRig rig="soft" dir="tl">
              <a:rot lat="0" lon="0" rev="0"/>
            </a:lightRig>
          </a:scene3d>
          <a:sp3d>
            <a:bevelT w="152400" h="50800" prst="softRound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А.С.Пушкин</a:t>
            </a:r>
          </a:p>
        </p:txBody>
      </p:sp>
      <p:pic>
        <p:nvPicPr>
          <p:cNvPr id="1026" name="Picture 2" descr="C:\Documents and Settings\Рита\Рабочий стол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1468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571480"/>
            <a:ext cx="58586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Тема урока</a:t>
            </a:r>
          </a:p>
          <a:p>
            <a:pPr algn="ctr"/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 строения вещества и его названия.</a:t>
            </a:r>
            <a:endParaRPr lang="ru-RU" sz="5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14356"/>
            <a:ext cx="6429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ribl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Углеводороды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500034" y="164305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1964513" y="1893083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714744" y="2000240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072066" y="1857364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357950" y="1643050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43" idx="0"/>
          </p:cNvCxnSpPr>
          <p:nvPr/>
        </p:nvCxnSpPr>
        <p:spPr>
          <a:xfrm>
            <a:off x="7072330" y="1428736"/>
            <a:ext cx="1201401" cy="928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235743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Алканы</a:t>
            </a:r>
            <a:endParaRPr lang="ru-RU" sz="2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57290" y="235743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Циклоалканы</a:t>
            </a:r>
            <a:endParaRPr lang="ru-RU" sz="2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3500430" y="2357430"/>
            <a:ext cx="133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Алкены</a:t>
            </a:r>
            <a:endParaRPr lang="ru-RU" sz="2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57752" y="2357430"/>
            <a:ext cx="175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Алкадиены</a:t>
            </a:r>
            <a:endParaRPr lang="ru-RU" sz="24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6572264" y="2357430"/>
            <a:ext cx="1280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/>
              <a:t>Алкины</a:t>
            </a:r>
            <a:endParaRPr lang="ru-RU" sz="24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715272" y="2357429"/>
            <a:ext cx="1116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Арены</a:t>
            </a:r>
            <a:endParaRPr lang="ru-RU" sz="2400" b="1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2928934"/>
            <a:ext cx="1257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2n+2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571604" y="2928934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</a:t>
            </a:r>
            <a:endParaRPr lang="ru-RU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6572264" y="285749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2n-2</a:t>
            </a:r>
            <a:endParaRPr lang="ru-RU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7786710" y="2928934"/>
            <a:ext cx="142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2n-6</a:t>
            </a:r>
            <a:endParaRPr lang="ru-RU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3428992" y="2928934"/>
            <a:ext cx="1213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</a:t>
            </a:r>
            <a:endParaRPr lang="ru-RU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4929190" y="2928934"/>
            <a:ext cx="135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000" dirty="0" smtClean="0"/>
              <a:t>n</a:t>
            </a:r>
            <a:r>
              <a:rPr lang="en-US" sz="2800" dirty="0" smtClean="0"/>
              <a:t>H</a:t>
            </a:r>
            <a:r>
              <a:rPr lang="en-US" sz="2000" dirty="0" smtClean="0"/>
              <a:t>2n-2</a:t>
            </a:r>
            <a:endParaRPr lang="ru-RU" sz="2000" dirty="0"/>
          </a:p>
        </p:txBody>
      </p:sp>
      <p:sp>
        <p:nvSpPr>
          <p:cNvPr id="28" name="Минус 27"/>
          <p:cNvSpPr/>
          <p:nvPr/>
        </p:nvSpPr>
        <p:spPr>
          <a:xfrm>
            <a:off x="214282" y="3571876"/>
            <a:ext cx="785818" cy="71438"/>
          </a:xfrm>
          <a:prstGeom prst="mathMinu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1714480" y="3571876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>
            <a:off x="3428992" y="3571876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3428992" y="3714752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4786314" y="3571876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4786314" y="3714752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Минус 38"/>
          <p:cNvSpPr/>
          <p:nvPr/>
        </p:nvSpPr>
        <p:spPr>
          <a:xfrm>
            <a:off x="5643570" y="3571876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Минус 39"/>
          <p:cNvSpPr/>
          <p:nvPr/>
        </p:nvSpPr>
        <p:spPr>
          <a:xfrm>
            <a:off x="5643570" y="3714752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Минус 41"/>
          <p:cNvSpPr/>
          <p:nvPr/>
        </p:nvSpPr>
        <p:spPr>
          <a:xfrm>
            <a:off x="6715140" y="3500438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Минус 45"/>
          <p:cNvSpPr/>
          <p:nvPr/>
        </p:nvSpPr>
        <p:spPr>
          <a:xfrm>
            <a:off x="6715140" y="3643314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инус 46"/>
          <p:cNvSpPr/>
          <p:nvPr/>
        </p:nvSpPr>
        <p:spPr>
          <a:xfrm>
            <a:off x="6715140" y="3786190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Минус 47"/>
          <p:cNvSpPr/>
          <p:nvPr/>
        </p:nvSpPr>
        <p:spPr>
          <a:xfrm>
            <a:off x="8001024" y="3714752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инус 49"/>
          <p:cNvSpPr/>
          <p:nvPr/>
        </p:nvSpPr>
        <p:spPr>
          <a:xfrm>
            <a:off x="8001024" y="3500438"/>
            <a:ext cx="857256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2" grpId="0"/>
      <p:bldP spid="34" grpId="0"/>
      <p:bldP spid="35" grpId="0"/>
      <p:bldP spid="41" grpId="0"/>
      <p:bldP spid="43" grpId="0"/>
      <p:bldP spid="44" grpId="0"/>
      <p:bldP spid="45" grpId="0"/>
      <p:bldP spid="49" grpId="0"/>
      <p:bldP spid="51" grpId="0"/>
      <p:bldP spid="52" grpId="0"/>
      <p:bldP spid="53" grpId="0"/>
      <p:bldP spid="28" grpId="0" animBg="1"/>
      <p:bldP spid="30" grpId="0" animBg="1"/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2" grpId="1" animBg="1"/>
      <p:bldP spid="46" grpId="0" animBg="1"/>
      <p:bldP spid="47" grpId="0" animBg="1"/>
      <p:bldP spid="47" grpId="1" animBg="1"/>
      <p:bldP spid="48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500826" y="2357430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ИЩ</a:t>
            </a:r>
            <a:endParaRPr lang="ru-RU" sz="3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607983" y="2178835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893735" y="2178835"/>
            <a:ext cx="347666" cy="276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2571736" y="2500306"/>
            <a:ext cx="500066" cy="5000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393537" y="2393149"/>
            <a:ext cx="500066" cy="4286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75a5ba3eb5c22d667cac3687d60e8b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17018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4423" y="285728"/>
            <a:ext cx="254817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Прямоугольник 22"/>
          <p:cNvSpPr/>
          <p:nvPr/>
        </p:nvSpPr>
        <p:spPr>
          <a:xfrm>
            <a:off x="4000495" y="2357430"/>
            <a:ext cx="876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Дом</a:t>
            </a:r>
            <a:endParaRPr lang="ru-RU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86124"/>
            <a:ext cx="1928826" cy="144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E:\02_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000372"/>
            <a:ext cx="3289908" cy="250033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1142976" y="2571744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ИК</a:t>
            </a:r>
            <a:endParaRPr lang="ru-RU" sz="36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1464447" y="2250273"/>
            <a:ext cx="347666" cy="2762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178695" y="2250273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7224" y="5072074"/>
            <a:ext cx="1173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домик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7950" y="5643578"/>
            <a:ext cx="2176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домище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51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к уроку Соотношение строения вещества и его названия. Выполнена учителем химии Абдулиной М.И.240-194-437 и учителем русского языка Родиной М.В.242-310-471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Андрей</cp:lastModifiedBy>
  <cp:revision>22</cp:revision>
  <dcterms:modified xsi:type="dcterms:W3CDTF">2012-01-17T16:52:09Z</dcterms:modified>
</cp:coreProperties>
</file>