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3" r:id="rId4"/>
    <p:sldId id="261" r:id="rId5"/>
    <p:sldId id="272" r:id="rId6"/>
    <p:sldId id="274" r:id="rId7"/>
    <p:sldId id="268" r:id="rId8"/>
    <p:sldId id="276" r:id="rId9"/>
    <p:sldId id="277" r:id="rId10"/>
    <p:sldId id="266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0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75" autoAdjust="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052545"/>
            <a:ext cx="5112567" cy="882119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476672"/>
            <a:ext cx="4464496" cy="3096344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>
                <a:solidFill>
                  <a:schemeClr val="accent5">
                    <a:lumMod val="75000"/>
                  </a:schemeClr>
                </a:solidFill>
              </a:rPr>
              <a:t>«Образ матери- великая тема искусства»</a:t>
            </a:r>
          </a:p>
        </p:txBody>
      </p:sp>
      <p:pic>
        <p:nvPicPr>
          <p:cNvPr id="1026" name="Picture 2" descr="D:\Downloads\мама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149363"/>
            <a:ext cx="4255673" cy="6519997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4537" y="42142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/>
              <a:t>Пусть ей вечно солнце рукоплещет!                                                                                                                            Так она и будет жить в веках                                                                                                                                 Самая прекрасная из женщин,                                                                                                                      Женщина с ребенком на руках!                       </a:t>
            </a:r>
          </a:p>
          <a:p>
            <a:pPr algn="r"/>
            <a:r>
              <a:rPr lang="ru-RU" b="1" i="1" dirty="0"/>
              <a:t> </a:t>
            </a:r>
            <a:r>
              <a:rPr lang="ru-RU" b="1" i="1" dirty="0" smtClean="0"/>
              <a:t> </a:t>
            </a:r>
            <a:r>
              <a:rPr lang="ru-RU" sz="1600" b="1" i="1" dirty="0"/>
              <a:t>Сергей </a:t>
            </a:r>
            <a:r>
              <a:rPr lang="ru-RU" sz="1600" b="1" i="1" dirty="0" err="1" smtClean="0"/>
              <a:t>Остров</a:t>
            </a:r>
            <a:r>
              <a:rPr lang="ru-RU" sz="1600" b="1" dirty="0" err="1" smtClean="0"/>
              <a:t>ой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34697" y="58772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Учитель музыки </a:t>
            </a:r>
            <a:br>
              <a:rPr lang="ru-RU" dirty="0"/>
            </a:br>
            <a:r>
              <a:rPr lang="en-US" dirty="0"/>
              <a:t>II</a:t>
            </a:r>
            <a:r>
              <a:rPr lang="ru-RU" dirty="0"/>
              <a:t> квалификационной категории</a:t>
            </a:r>
            <a:br>
              <a:rPr lang="ru-RU" dirty="0"/>
            </a:br>
            <a:r>
              <a:rPr lang="ru-RU" dirty="0"/>
              <a:t>Машкова С.В.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014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32"/>
    </mc:Choice>
    <mc:Fallback xmlns="">
      <p:transition spd="slow" advTm="8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24128" y="692696"/>
            <a:ext cx="3232448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Downloads\мама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4608512" cy="46085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5085184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r">
              <a:buNone/>
            </a:pP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Музыка, литература 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изобразительное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искусство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разными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средствами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выразительности создают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образ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матери</a:t>
            </a:r>
          </a:p>
        </p:txBody>
      </p:sp>
    </p:spTree>
    <p:extLst>
      <p:ext uri="{BB962C8B-B14F-4D97-AF65-F5344CB8AC3E}">
        <p14:creationId xmlns:p14="http://schemas.microsoft.com/office/powerpoint/2010/main" val="201136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9"/>
    </mc:Choice>
    <mc:Fallback xmlns="">
      <p:transition spd="slow" advTm="536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64704"/>
            <a:ext cx="8784976" cy="344153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Используемые репродукции и фоны</a:t>
            </a:r>
            <a:r>
              <a:rPr lang="ru-RU" dirty="0"/>
              <a:t> </a:t>
            </a:r>
            <a:r>
              <a:rPr lang="ru-RU" dirty="0" smtClean="0"/>
              <a:t>для создания презентации:</a:t>
            </a:r>
          </a:p>
          <a:p>
            <a:pPr marL="45720" indent="0">
              <a:buNone/>
            </a:pPr>
            <a:r>
              <a:rPr lang="ru-RU" dirty="0" smtClean="0"/>
              <a:t>1.</a:t>
            </a:r>
            <a:r>
              <a:rPr lang="en-US" sz="1800" dirty="0" smtClean="0"/>
              <a:t>http://wwwliventernet.ru/users/4321745/post184491347</a:t>
            </a:r>
          </a:p>
          <a:p>
            <a:pPr marL="45720" indent="0">
              <a:buNone/>
            </a:pPr>
            <a:r>
              <a:rPr lang="en-US" sz="1800" dirty="0" smtClean="0"/>
              <a:t>2. </a:t>
            </a:r>
            <a:r>
              <a:rPr lang="en-US" sz="1800" dirty="0"/>
              <a:t>http://</a:t>
            </a:r>
            <a:r>
              <a:rPr lang="en-US" sz="1800" dirty="0" smtClean="0"/>
              <a:t>wwwliventernet.ru/users/3561375/post120290287</a:t>
            </a:r>
          </a:p>
          <a:p>
            <a:pPr marL="45720" indent="0">
              <a:buNone/>
            </a:pPr>
            <a:r>
              <a:rPr lang="en-US" sz="1800" dirty="0" smtClean="0"/>
              <a:t>3. </a:t>
            </a:r>
            <a:r>
              <a:rPr lang="en-US" sz="1800" dirty="0"/>
              <a:t>http</a:t>
            </a:r>
            <a:r>
              <a:rPr lang="en-US" sz="1800" dirty="0" smtClean="0"/>
              <a:t>://talks.guns.ru/forum light message/</a:t>
            </a:r>
          </a:p>
          <a:p>
            <a:pPr marL="45720" indent="0">
              <a:buNone/>
            </a:pPr>
            <a:r>
              <a:rPr lang="en-US" sz="1800" dirty="0" smtClean="0"/>
              <a:t>4. </a:t>
            </a:r>
            <a:r>
              <a:rPr lang="en-US" sz="1800" dirty="0"/>
              <a:t>http</a:t>
            </a:r>
            <a:r>
              <a:rPr lang="en-US" sz="1800" dirty="0" smtClean="0"/>
              <a:t>://akmaya.ru/page434.shtm/</a:t>
            </a:r>
          </a:p>
          <a:p>
            <a:pPr marL="45720" indent="0">
              <a:buNone/>
            </a:pPr>
            <a:r>
              <a:rPr lang="en-US" sz="1800" dirty="0" smtClean="0"/>
              <a:t>5. </a:t>
            </a:r>
            <a:r>
              <a:rPr lang="en-US" sz="1800" dirty="0"/>
              <a:t>http</a:t>
            </a:r>
            <a:r>
              <a:rPr lang="en-US" sz="1800" dirty="0" smtClean="0"/>
              <a:t>://fotki.yandex.ru/users/mira-vasileva/viev/409230</a:t>
            </a:r>
          </a:p>
          <a:p>
            <a:pPr marL="45720" indent="0">
              <a:buNone/>
            </a:pPr>
            <a:r>
              <a:rPr lang="en-US" sz="1800" dirty="0" smtClean="0"/>
              <a:t>6.</a:t>
            </a:r>
            <a:r>
              <a:rPr lang="en-US" sz="1800" dirty="0"/>
              <a:t> http</a:t>
            </a:r>
            <a:r>
              <a:rPr lang="en-US" sz="1800" dirty="0" smtClean="0"/>
              <a:t>://bliogs.privet.ru/community/natalya/106347066</a:t>
            </a:r>
          </a:p>
          <a:p>
            <a:pPr marL="45720" indent="0">
              <a:buNone/>
            </a:pPr>
            <a:r>
              <a:rPr lang="en-US" sz="1800" dirty="0" smtClean="0"/>
              <a:t>7.</a:t>
            </a:r>
            <a:r>
              <a:rPr lang="en-US" sz="1800" dirty="0"/>
              <a:t> http</a:t>
            </a:r>
            <a:r>
              <a:rPr lang="en-US" sz="1800" dirty="0" smtClean="0"/>
              <a:t>://wwwodintsovo.info/white/blog.asp?id=9244</a:t>
            </a:r>
            <a:endParaRPr lang="en-US" sz="1800" dirty="0"/>
          </a:p>
          <a:p>
            <a:pPr marL="45720" indent="0">
              <a:buNone/>
            </a:pPr>
            <a:endParaRPr lang="en-US" sz="1800" dirty="0"/>
          </a:p>
          <a:p>
            <a:pPr marL="45720" indent="0">
              <a:buNone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1614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5"/>
    </mc:Choice>
    <mc:Fallback xmlns="">
      <p:transition spd="slow" advTm="141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" y="0"/>
            <a:ext cx="9144000" cy="692158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8088" y="137832"/>
            <a:ext cx="5256584" cy="6027472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0329" y="6222029"/>
            <a:ext cx="750558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i="1" dirty="0">
                <a:solidFill>
                  <a:schemeClr val="accent6">
                    <a:lumMod val="50000"/>
                  </a:schemeClr>
                </a:solidFill>
              </a:rPr>
              <a:t>«Сикстинская мадонна» </a:t>
            </a:r>
            <a:r>
              <a:rPr lang="ru-RU" sz="3600" i="1" dirty="0" err="1" smtClean="0">
                <a:solidFill>
                  <a:schemeClr val="accent6">
                    <a:lumMod val="50000"/>
                  </a:schemeClr>
                </a:solidFill>
              </a:rPr>
              <a:t>Рафаель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76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5"/>
    </mc:Choice>
    <mc:Fallback xmlns="">
      <p:transition spd="slow" advTm="2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7296"/>
            <a:ext cx="9153727" cy="6865296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1785" y="476671"/>
            <a:ext cx="4090153" cy="578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6976" y="6263481"/>
            <a:ext cx="8034572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В. Васнецов  «Богоматерь с </a:t>
            </a:r>
            <a:r>
              <a:rPr lang="ru-RU" sz="3200" dirty="0" smtClean="0">
                <a:solidFill>
                  <a:srgbClr val="FFFF00"/>
                </a:solidFill>
              </a:rPr>
              <a:t>младенцем»</a:t>
            </a:r>
            <a:r>
              <a:rPr lang="ru-RU" dirty="0" smtClean="0"/>
              <a:t>»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80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7"/>
    </mc:Choice>
    <mc:Fallback xmlns="">
      <p:transition spd="slow" advTm="4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D:\Downloads\54759597_Ikona_Bozhiey_Materi_Utoli_moya_pechal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96379"/>
            <a:ext cx="2880320" cy="3864869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663" y="5885802"/>
            <a:ext cx="3399417" cy="46166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C000"/>
                </a:solidFill>
              </a:rPr>
              <a:t>« Утоли </a:t>
            </a:r>
            <a:r>
              <a:rPr lang="ru-RU" sz="2400" b="1" i="1" dirty="0" smtClean="0">
                <a:solidFill>
                  <a:srgbClr val="FFC000"/>
                </a:solidFill>
              </a:rPr>
              <a:t>моя </a:t>
            </a:r>
            <a:r>
              <a:rPr lang="ru-RU" sz="2400" b="1" i="1" dirty="0">
                <a:solidFill>
                  <a:srgbClr val="FFC000"/>
                </a:solidFill>
              </a:rPr>
              <a:t>печали</a:t>
            </a:r>
            <a:r>
              <a:rPr lang="ru-RU" sz="2400" b="1" i="1" dirty="0" smtClean="0">
                <a:solidFill>
                  <a:srgbClr val="FFC000"/>
                </a:solidFill>
              </a:rPr>
              <a:t>»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58042" y="6342772"/>
            <a:ext cx="3627916" cy="46166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C000"/>
                </a:solidFill>
              </a:rPr>
              <a:t>«</a:t>
            </a:r>
            <a:r>
              <a:rPr lang="ru-RU" sz="2400" b="1" i="1" dirty="0" smtClean="0">
                <a:solidFill>
                  <a:srgbClr val="FFC000"/>
                </a:solidFill>
              </a:rPr>
              <a:t>Неувядаемый  цвет» 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7844" y="1538524"/>
            <a:ext cx="2808312" cy="433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9448" y="1796379"/>
            <a:ext cx="2925718" cy="3901446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19286" y="5885802"/>
            <a:ext cx="3419872" cy="46166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C000"/>
                </a:solidFill>
              </a:rPr>
              <a:t>«</a:t>
            </a:r>
            <a:r>
              <a:rPr lang="ru-RU" sz="2400" b="1" i="1" dirty="0">
                <a:solidFill>
                  <a:srgbClr val="FFC000"/>
                </a:solidFill>
              </a:rPr>
              <a:t>Нечаянная радость</a:t>
            </a:r>
            <a:r>
              <a:rPr lang="ru-RU" sz="2400" b="1" i="1" dirty="0" smtClean="0">
                <a:solidFill>
                  <a:srgbClr val="FFC000"/>
                </a:solidFill>
              </a:rPr>
              <a:t>»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603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45"/>
    </mc:Choice>
    <mc:Fallback xmlns="">
      <p:transition spd="slow" advTm="12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21141"/>
            <a:ext cx="9252520" cy="693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102" y="1772816"/>
            <a:ext cx="3518405" cy="427983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28007" y="6299576"/>
            <a:ext cx="2494594" cy="46166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C000"/>
                </a:solidFill>
              </a:rPr>
              <a:t>«Милостивая</a:t>
            </a:r>
            <a:r>
              <a:rPr lang="ru-RU" sz="2400" b="1" i="1" dirty="0" smtClean="0">
                <a:solidFill>
                  <a:srgbClr val="FFC000"/>
                </a:solidFill>
              </a:rPr>
              <a:t>» 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1922" y="6309320"/>
            <a:ext cx="4424609" cy="46166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C000"/>
                </a:solidFill>
              </a:rPr>
              <a:t>«Всех скорбящих радость</a:t>
            </a:r>
            <a:r>
              <a:rPr lang="ru-RU" sz="2400" b="1" i="1" dirty="0" smtClean="0">
                <a:solidFill>
                  <a:srgbClr val="FFC000"/>
                </a:solidFill>
              </a:rPr>
              <a:t>»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528391" cy="429244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3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95"/>
    </mc:Choice>
    <mc:Fallback xmlns="">
      <p:transition spd="slow" advTm="9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77" y="0"/>
            <a:ext cx="9190589" cy="6892943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992838"/>
            <a:ext cx="4032448" cy="495207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75756" y="6167186"/>
            <a:ext cx="4392488" cy="46166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 </a:t>
            </a:r>
            <a:r>
              <a:rPr lang="ru-RU" sz="2400" b="1" i="1" dirty="0" smtClean="0">
                <a:solidFill>
                  <a:srgbClr val="FFC000"/>
                </a:solidFill>
              </a:rPr>
              <a:t>Богоматерь Владимирская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131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1"/>
    </mc:Choice>
    <mc:Fallback xmlns="">
      <p:transition spd="slow" advTm="52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4" y="0"/>
            <a:ext cx="9147243" cy="686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3" y="2848"/>
            <a:ext cx="9147242" cy="593725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6167186"/>
            <a:ext cx="741682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«Петроградская 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мадонна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» К. Петрова-Водкина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451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8"/>
    </mc:Choice>
    <mc:Fallback xmlns="">
      <p:transition spd="slow" advTm="3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042" y="0"/>
            <a:ext cx="9159041" cy="609329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43836" y="6237312"/>
            <a:ext cx="6624736" cy="461665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b="1" i="1" dirty="0"/>
              <a:t>«Мадам </a:t>
            </a:r>
            <a:r>
              <a:rPr lang="ru-RU" sz="2400" b="1" i="1" dirty="0" err="1"/>
              <a:t>Шарпантье</a:t>
            </a:r>
            <a:r>
              <a:rPr lang="ru-RU" sz="2400" b="1" i="1" dirty="0"/>
              <a:t> с детьми» О. </a:t>
            </a:r>
            <a:r>
              <a:rPr lang="ru-RU" sz="2400" b="1" i="1" dirty="0" smtClean="0"/>
              <a:t>Ренуара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5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8"/>
    </mc:Choice>
    <mc:Fallback xmlns="">
      <p:transition spd="slow" advTm="2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D:\MEDIA\Pictures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1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8451" y="3573016"/>
            <a:ext cx="1968809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Радость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01141"/>
            <a:ext cx="122950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Мир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908720"/>
            <a:ext cx="208903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Величие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08119" y="3693312"/>
            <a:ext cx="222208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Простота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81458" y="2327268"/>
            <a:ext cx="1968809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Красота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654876"/>
            <a:ext cx="305083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Спокойствие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89548" y="4654877"/>
            <a:ext cx="325922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Благородство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55756" y="5661248"/>
            <a:ext cx="303961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Достоинство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9639" y="2276872"/>
            <a:ext cx="192713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Тишина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424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9"/>
    </mc:Choice>
    <mc:Fallback xmlns="">
      <p:transition spd="slow" advTm="6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1.4|2.2|1.7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|1.7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.1|1.2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158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«Образ матери- великая тема искусства»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«Образ матери- великая тема искусства»</dc:title>
  <dc:creator>СВЕТА</dc:creator>
  <cp:lastModifiedBy>Миша</cp:lastModifiedBy>
  <cp:revision>25</cp:revision>
  <dcterms:created xsi:type="dcterms:W3CDTF">2012-01-02T16:09:09Z</dcterms:created>
  <dcterms:modified xsi:type="dcterms:W3CDTF">2012-02-29T12:33:15Z</dcterms:modified>
</cp:coreProperties>
</file>