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1" r:id="rId6"/>
    <p:sldId id="257" r:id="rId7"/>
    <p:sldId id="265" r:id="rId8"/>
    <p:sldId id="268" r:id="rId9"/>
    <p:sldId id="262" r:id="rId10"/>
    <p:sldId id="263" r:id="rId11"/>
    <p:sldId id="269" r:id="rId12"/>
    <p:sldId id="266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198" y="24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802-DAFE-4387-83E4-860094EEC538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DF99837-5397-42DB-815C-A9E4578E8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802-DAFE-4387-83E4-860094EEC538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9837-5397-42DB-815C-A9E4578E8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802-DAFE-4387-83E4-860094EEC538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9837-5397-42DB-815C-A9E4578E8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802-DAFE-4387-83E4-860094EEC538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DF99837-5397-42DB-815C-A9E4578E8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802-DAFE-4387-83E4-860094EEC538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9837-5397-42DB-815C-A9E4578E8F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802-DAFE-4387-83E4-860094EEC538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9837-5397-42DB-815C-A9E4578E8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802-DAFE-4387-83E4-860094EEC538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DF99837-5397-42DB-815C-A9E4578E8F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802-DAFE-4387-83E4-860094EEC538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9837-5397-42DB-815C-A9E4578E8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802-DAFE-4387-83E4-860094EEC538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9837-5397-42DB-815C-A9E4578E8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802-DAFE-4387-83E4-860094EEC538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9837-5397-42DB-815C-A9E4578E8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802-DAFE-4387-83E4-860094EEC538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9837-5397-42DB-815C-A9E4578E8F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DF02802-DAFE-4387-83E4-860094EEC538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F99837-5397-42DB-815C-A9E4578E8F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4b1e1a3ddd3.jpg"/>
          <p:cNvPicPr>
            <a:picLocks noChangeAspect="1"/>
          </p:cNvPicPr>
          <p:nvPr/>
        </p:nvPicPr>
        <p:blipFill>
          <a:blip r:embed="rId2" cstate="print"/>
          <a:srcRect l="4167" t="4167" r="4167" b="4167"/>
          <a:stretch>
            <a:fillRect/>
          </a:stretch>
        </p:blipFill>
        <p:spPr>
          <a:xfrm>
            <a:off x="1214414" y="142852"/>
            <a:ext cx="6500858" cy="65008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20" y="642918"/>
            <a:ext cx="785818" cy="56323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4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</a:t>
            </a:r>
          </a:p>
          <a:p>
            <a:r>
              <a:rPr lang="ru-RU" sz="4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Е</a:t>
            </a:r>
          </a:p>
          <a:p>
            <a:r>
              <a:rPr lang="ru-RU" sz="4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</a:t>
            </a:r>
          </a:p>
          <a:p>
            <a:r>
              <a:rPr lang="ru-RU" sz="4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</a:t>
            </a:r>
          </a:p>
          <a:p>
            <a:r>
              <a:rPr lang="ru-RU" sz="4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Я</a:t>
            </a:r>
          </a:p>
          <a:p>
            <a:r>
              <a:rPr lang="ru-RU" sz="4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</a:t>
            </a:r>
          </a:p>
          <a:p>
            <a:r>
              <a:rPr lang="ru-RU" sz="4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</a:t>
            </a:r>
          </a:p>
          <a:p>
            <a:r>
              <a:rPr lang="ru-RU" sz="4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Ь</a:t>
            </a:r>
          </a:p>
          <a:p>
            <a:endParaRPr lang="ru-RU" sz="4000" b="1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a2aba9f55ef1e3745e01a820c250a9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487" r="5487"/>
          <a:stretch>
            <a:fillRect/>
          </a:stretch>
        </p:blipFill>
        <p:spPr>
          <a:xfrm>
            <a:off x="714348" y="357166"/>
            <a:ext cx="7715303" cy="5786478"/>
          </a:xfr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13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2196" b="22196"/>
          <a:stretch>
            <a:fillRect/>
          </a:stretch>
        </p:blipFill>
        <p:spPr>
          <a:xfrm>
            <a:off x="714348" y="500041"/>
            <a:ext cx="7786742" cy="5663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8926" y="5000636"/>
            <a:ext cx="4643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 О Я Б Р </a:t>
            </a: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Ь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66225822_1288982072_noyabr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571480"/>
            <a:ext cx="8465403" cy="5643602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051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>
          <a:xfrm>
            <a:off x="428596" y="285728"/>
            <a:ext cx="8177242" cy="5947085"/>
          </a:xfrm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ile38352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>
          <a:xfrm>
            <a:off x="571472" y="500042"/>
            <a:ext cx="8034366" cy="5843175"/>
          </a:xfr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fef9016158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545" b="4545"/>
          <a:stretch>
            <a:fillRect/>
          </a:stretch>
        </p:blipFill>
        <p:spPr>
          <a:xfrm>
            <a:off x="1000100" y="616633"/>
            <a:ext cx="7534300" cy="5479491"/>
          </a:xfrm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x_ff21c2eb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517" r="4517"/>
          <a:stretch>
            <a:fillRect/>
          </a:stretch>
        </p:blipFill>
        <p:spPr>
          <a:xfrm>
            <a:off x="1675953" y="214289"/>
            <a:ext cx="5351479" cy="6357983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38aed_6975e1a3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2786058"/>
            <a:ext cx="5347120" cy="39290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 descr="image26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3263" r="3263"/>
          <a:stretch>
            <a:fillRect/>
          </a:stretch>
        </p:blipFill>
        <p:spPr>
          <a:xfrm>
            <a:off x="214282" y="142852"/>
            <a:ext cx="5072097" cy="4069669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090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2727" b="22727"/>
          <a:stretch>
            <a:fillRect/>
          </a:stretch>
        </p:blipFill>
        <p:spPr>
          <a:xfrm>
            <a:off x="714348" y="500042"/>
            <a:ext cx="7743844" cy="5631887"/>
          </a:xfr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442814_12867885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8715404" cy="65365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8860" y="500042"/>
            <a:ext cx="4643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 К Т Я Б Р Ь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gusi-lebedi-300x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3071810"/>
            <a:ext cx="4714908" cy="3536181"/>
          </a:xfrm>
          <a:prstGeom prst="rect">
            <a:avLst/>
          </a:prstGeom>
        </p:spPr>
      </p:pic>
      <p:pic>
        <p:nvPicPr>
          <p:cNvPr id="6" name="Рисунок 5" descr="1b8543e2c0fbb3b8214afe9161698bb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14290"/>
            <a:ext cx="5321329" cy="3500437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8dc4eb1488d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665" b="5425"/>
          <a:stretch>
            <a:fillRect/>
          </a:stretch>
        </p:blipFill>
        <p:spPr>
          <a:xfrm>
            <a:off x="500034" y="500042"/>
            <a:ext cx="8034366" cy="5544184"/>
          </a:xfr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739705161191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132" b="11132"/>
          <a:stretch>
            <a:fillRect/>
          </a:stretch>
        </p:blipFill>
        <p:spPr>
          <a:xfrm>
            <a:off x="928662" y="571480"/>
            <a:ext cx="7391424" cy="5375581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</TotalTime>
  <Words>21</Words>
  <Application>Microsoft Office PowerPoint</Application>
  <PresentationFormat>Экран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DNA7 X86</cp:lastModifiedBy>
  <cp:revision>7</cp:revision>
  <dcterms:created xsi:type="dcterms:W3CDTF">2011-11-04T17:57:04Z</dcterms:created>
  <dcterms:modified xsi:type="dcterms:W3CDTF">2011-11-04T19:00:09Z</dcterms:modified>
</cp:coreProperties>
</file>