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E900C4-9167-41A5-AA7C-25B98D89F20A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95F850-4603-4456-8DB7-D14A970D9AA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Развитие </a:t>
            </a:r>
            <a:r>
              <a:rPr lang="ru-RU" b="1" dirty="0" smtClean="0"/>
              <a:t>познавательных способностей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Шеремет</a:t>
            </a:r>
            <a:r>
              <a:rPr lang="ru-RU" dirty="0" smtClean="0"/>
              <a:t> Н.В.</a:t>
            </a:r>
          </a:p>
          <a:p>
            <a:r>
              <a:rPr lang="ru-RU" dirty="0" smtClean="0"/>
              <a:t>Учитель начальных классов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             </a:t>
            </a:r>
          </a:p>
          <a:p>
            <a:pPr>
              <a:buNone/>
            </a:pPr>
            <a:r>
              <a:rPr lang="ru-RU" sz="4400" b="1" dirty="0" smtClean="0"/>
              <a:t>                 -внимание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                  -память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                  -восприятие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                  -воображение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                  -мышление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Память- </a:t>
            </a:r>
            <a:r>
              <a:rPr lang="ru-RU" b="1" dirty="0" smtClean="0"/>
              <a:t>процесс, который обеспечивает запоминание, сохранение и последующее воспроизведение человеком его жизненного и интеллектуального опыта. Память делает возможным повторное использование этого опыта в дальнейшей деятельности человека, а также связывает его прошлое с настоящим и будущим. Память является важнейшей познавательной функцией, которая лежит в основе развития и обучения.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/>
              <a:t>Внимание- сосредоточенность деятельности в данный момент времени на каком-то определённом реальном или воображаемом объекте. Внимание само по себе не является познавательным процессом, но оно сопровождает любой познавательный процесс и служит необходимым условием всех видов деятельности человека, и прежде всего учебной и трудовой деятельности.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Восприятие- </a:t>
            </a:r>
            <a:r>
              <a:rPr lang="ru-RU" b="1" dirty="0" smtClean="0"/>
              <a:t>это отражение в сознании человека предметов или явлений окружающего мира при их непосредственном воздействии на органы чувств. В ходе восприятия происходит упорядочение и объединение отдельных ощущений в целостные образы предметов и событий</a:t>
            </a:r>
            <a:r>
              <a:rPr lang="ru-RU" b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Мышление- психический процесс отражения действительности в таких её свойствах, связях и отношениях, которые недоступны непосредственному чувственному восприятию. Это социально обусловленный, связанный с речью познавательный процесс, который возникает на основе практической деятельности, но затем далеко выходит за её пределы.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212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Развитие познавательных способностей  </vt:lpstr>
      <vt:lpstr>Слайд 2</vt:lpstr>
      <vt:lpstr>Слайд 3</vt:lpstr>
      <vt:lpstr>Слайд 4</vt:lpstr>
      <vt:lpstr>Слайд 5</vt:lpstr>
      <vt:lpstr>Слайд 6</vt:lpstr>
    </vt:vector>
  </TitlesOfParts>
  <Company>X-ТEAM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познавательных способностей  </dc:title>
  <dc:creator>Admin</dc:creator>
  <cp:lastModifiedBy>Admin</cp:lastModifiedBy>
  <cp:revision>3</cp:revision>
  <dcterms:created xsi:type="dcterms:W3CDTF">2011-11-12T12:26:04Z</dcterms:created>
  <dcterms:modified xsi:type="dcterms:W3CDTF">2011-11-12T12:50:54Z</dcterms:modified>
</cp:coreProperties>
</file>