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39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Default Extension="emf" ContentType="image/x-emf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94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Masters/slideMaster37.xml" ContentType="application/vnd.openxmlformats-officedocument.presentationml.slideMaster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36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4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38.xml" ContentType="application/vnd.openxmlformats-officedocument.them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Default Extension="jpeg" ContentType="image/jpeg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notesSlides/notesSlide11.xml" ContentType="application/vnd.openxmlformats-officedocument.presentationml.notesSlid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1" r:id="rId24"/>
    <p:sldMasterId id="2147483672" r:id="rId25"/>
    <p:sldMasterId id="2147483673" r:id="rId26"/>
    <p:sldMasterId id="2147483674" r:id="rId27"/>
    <p:sldMasterId id="2147483675" r:id="rId28"/>
    <p:sldMasterId id="2147483676" r:id="rId29"/>
    <p:sldMasterId id="2147483677" r:id="rId30"/>
    <p:sldMasterId id="2147483678" r:id="rId31"/>
    <p:sldMasterId id="2147483679" r:id="rId32"/>
    <p:sldMasterId id="2147483680" r:id="rId33"/>
    <p:sldMasterId id="2147483681" r:id="rId34"/>
    <p:sldMasterId id="2147483682" r:id="rId35"/>
    <p:sldMasterId id="2147483683" r:id="rId36"/>
    <p:sldMasterId id="2147483684" r:id="rId37"/>
  </p:sldMasterIdLst>
  <p:notesMasterIdLst>
    <p:notesMasterId r:id="rId55"/>
  </p:notesMasterIdLst>
  <p:sldIdLst>
    <p:sldId id="256" r:id="rId38"/>
    <p:sldId id="280" r:id="rId39"/>
    <p:sldId id="281" r:id="rId40"/>
    <p:sldId id="276" r:id="rId41"/>
    <p:sldId id="259" r:id="rId42"/>
    <p:sldId id="260" r:id="rId43"/>
    <p:sldId id="262" r:id="rId44"/>
    <p:sldId id="263" r:id="rId45"/>
    <p:sldId id="264" r:id="rId46"/>
    <p:sldId id="265" r:id="rId47"/>
    <p:sldId id="277" r:id="rId48"/>
    <p:sldId id="267" r:id="rId49"/>
    <p:sldId id="278" r:id="rId50"/>
    <p:sldId id="268" r:id="rId51"/>
    <p:sldId id="271" r:id="rId52"/>
    <p:sldId id="272" r:id="rId53"/>
    <p:sldId id="273" r:id="rId54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00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2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5.xml"/><Relationship Id="rId47" Type="http://schemas.openxmlformats.org/officeDocument/2006/relationships/slide" Target="slides/slide10.xml"/><Relationship Id="rId50" Type="http://schemas.openxmlformats.org/officeDocument/2006/relationships/slide" Target="slides/slide13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1.xml"/><Relationship Id="rId46" Type="http://schemas.openxmlformats.org/officeDocument/2006/relationships/slide" Target="slides/slide9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4.xml"/><Relationship Id="rId54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3.xml"/><Relationship Id="rId45" Type="http://schemas.openxmlformats.org/officeDocument/2006/relationships/slide" Target="slides/slide8.xml"/><Relationship Id="rId53" Type="http://schemas.openxmlformats.org/officeDocument/2006/relationships/slide" Target="slides/slide16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2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7.xml"/><Relationship Id="rId52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6.xml"/><Relationship Id="rId48" Type="http://schemas.openxmlformats.org/officeDocument/2006/relationships/slide" Target="slides/slide11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</p:sp>
      <p:sp>
        <p:nvSpPr>
          <p:cNvPr id="3891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017963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017963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017963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0F57881-31E9-4B40-8299-B255DF9E24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144C368-A86D-418B-A127-811B294088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D2AA3C5-BA96-44EF-863E-B70E3FB0D9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3FA3213-56F3-4207-AA4A-FAD791AB92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D6ACDA1-7CEE-4622-A9EE-2765881891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76438" y="5916613"/>
            <a:ext cx="2946400" cy="88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5238" y="5916613"/>
            <a:ext cx="2947987" cy="88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ACA53EE-DAF4-49C0-8D00-7DD7CCBDD5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620CC52-1D16-4E89-A87F-8E777F75FA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DC926D2-D3D8-4AA0-BEC9-040A8BFA13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02104E1-6A5E-4825-9922-11C172559C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CE44AFF-BE56-421C-B0A6-1B8290272E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4B01CEF-6385-494F-8088-9B4D1387FA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144712B-A356-46EC-8750-AD8DAFE4B9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3213"/>
            <a:ext cx="2268538" cy="6453187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53212" cy="6453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607E0BF-E853-45BD-8F92-DEF99F3B60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1925" y="5291138"/>
            <a:ext cx="1511300" cy="151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76438" y="5291138"/>
            <a:ext cx="4383087" cy="151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49037E5-A3B7-43FF-A0CC-ABB9F3F1EC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6617A23-CD31-4692-8018-6D28FAC182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1149623-F3A9-4F61-A3BB-23F2336A8B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E38D625-5C75-4E64-B1C4-9396DF16ED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29AE75A-0263-421F-8749-C5FFC99F97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C41B114-D8BF-4F57-9FB6-67B9F9EAC7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BD32A0B-2512-4DCA-BFC3-CAD909FE8B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512C9E0-7A1D-4A17-BEC3-5A9FC01935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2D29D3C-F8F4-45AA-A586-3A8F37295C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A60B742-E81C-493E-90F2-D0FF5214B7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2AD96DB-646B-4261-94E8-FA608FBCD9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AEF083B-13DC-49BA-AF51-7BD92F0DBB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3AF2498-AA56-4512-B93B-9B8B0B8D5F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22E4D5E-2889-4439-9282-7559B90D9C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5179FD9-026B-4CD3-98AD-450C7F5D61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1DE06F8-DFA5-4D1F-AEDA-DA44800165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301625"/>
            <a:ext cx="3249612" cy="645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05250" y="301625"/>
            <a:ext cx="3249613" cy="645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5E289B-1831-40F8-AAEA-63D394B497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8938B46-D1B7-4AAF-A247-7E4C135511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509DF4F-BCB9-4067-9293-6BA08E2E03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341A4BC-2490-4CFF-A1AD-5119776533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261518B-552A-4F43-8B8C-02EBA452AF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7A053C7-F67D-4A89-9F4A-7000EC426B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A432C66-0C83-44B7-A0CD-AB74E315E7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016691-9736-41D6-87F2-B6D658E2BD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7263" y="301625"/>
            <a:ext cx="2266950" cy="64547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A347CD1-1AEA-4E14-B4EE-4F5AAFD1D1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7512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1275" y="2101850"/>
            <a:ext cx="4227513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F43F682-8FE2-4095-A3BB-2792317B06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559550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559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12888" y="4283075"/>
            <a:ext cx="3451225" cy="193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6513" y="4283075"/>
            <a:ext cx="3451225" cy="193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12888" y="4283075"/>
            <a:ext cx="3451225" cy="193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6513" y="4283075"/>
            <a:ext cx="3451225" cy="193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BB3F834-5D5C-41BF-8332-243FD3D5FE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347913"/>
            <a:ext cx="2141538" cy="3865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650" y="2347913"/>
            <a:ext cx="6273800" cy="3865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CA3F10B-B965-4270-B2C8-9B9207F3A4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0438" y="555625"/>
            <a:ext cx="2266950" cy="6197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555625"/>
            <a:ext cx="6653213" cy="6197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96925" y="3203575"/>
            <a:ext cx="4206875" cy="1652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6200" y="3203575"/>
            <a:ext cx="4206875" cy="1652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AD92125-8D9F-46CA-9226-360B4E28FA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21538" y="3203575"/>
            <a:ext cx="2141537" cy="3154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6925" y="3203575"/>
            <a:ext cx="6272213" cy="3154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29D2AA8-9EC9-4D89-9641-5858BD7663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0438" y="555625"/>
            <a:ext cx="2266950" cy="6197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555625"/>
            <a:ext cx="6653213" cy="6197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4AD5234-AEC2-4917-92EB-6BC6932DA5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692275"/>
            <a:ext cx="2149475" cy="70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06700" y="1692275"/>
            <a:ext cx="2149475" cy="70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3213"/>
            <a:ext cx="2266950" cy="2092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1625" cy="2092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3F788A5-EFE8-470A-95CE-9082C22178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3881011-2BB1-44DA-B7D9-C422F984CB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0438" y="555625"/>
            <a:ext cx="2266950" cy="6197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555625"/>
            <a:ext cx="6653213" cy="6197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8FBB567-6D74-4D05-8F41-AC8D7E95BE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347913"/>
            <a:ext cx="2141538" cy="3865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650" y="2347913"/>
            <a:ext cx="6273800" cy="3865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B866992-6273-4A36-BB50-FF4ED662D7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581150"/>
            <a:ext cx="1581150" cy="517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38375" y="1581150"/>
            <a:ext cx="1581150" cy="517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FFD634F-7226-4169-8ABC-9E03042259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990850" y="301625"/>
            <a:ext cx="828675" cy="6450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301625"/>
            <a:ext cx="2333625" cy="64500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76438" y="5916613"/>
            <a:ext cx="2946400" cy="88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5238" y="5916613"/>
            <a:ext cx="2947987" cy="88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CAD282B-3566-4B0D-B513-0CC2CF917A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1925" y="5291138"/>
            <a:ext cx="1511300" cy="151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76438" y="5291138"/>
            <a:ext cx="4383087" cy="151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7512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1275" y="2101850"/>
            <a:ext cx="4227513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3ABA894-D1EE-40DA-987F-AE5EDF1FB2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7725" y="555625"/>
            <a:ext cx="2151063" cy="63071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303962" cy="6307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555625"/>
            <a:ext cx="3074987" cy="6307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68750" y="555625"/>
            <a:ext cx="3074988" cy="6307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D49412A-9F82-454D-B475-153B03242D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6138" y="555625"/>
            <a:ext cx="2151062" cy="63071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08475" cy="4935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02238" y="1963738"/>
            <a:ext cx="4310062" cy="4935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7D70B05-DD49-47C0-8A02-B9765E4301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596062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596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12888" y="4283075"/>
            <a:ext cx="3451225" cy="193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6513" y="4283075"/>
            <a:ext cx="3451225" cy="193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96A04AA-34AF-4F11-9CEE-8615977F59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347913"/>
            <a:ext cx="2141538" cy="3865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650" y="2347913"/>
            <a:ext cx="6273800" cy="3865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C5A4D63-98E3-4F23-8D98-6538BDD2F2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0438" y="282575"/>
            <a:ext cx="2266950" cy="6470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282575"/>
            <a:ext cx="6653213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24B0596-17FA-47B5-AAD5-6DF25791FD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D6DBA0B-F8B3-4A6C-8876-A41595FDBB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96925" y="3203575"/>
            <a:ext cx="4206875" cy="1652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6200" y="3203575"/>
            <a:ext cx="4206875" cy="1652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21538" y="3203575"/>
            <a:ext cx="2141537" cy="3154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6925" y="3203575"/>
            <a:ext cx="6272213" cy="3154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CD24298-2468-4F68-9C59-BB77A3AA0A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0438" y="282575"/>
            <a:ext cx="2266950" cy="6470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282575"/>
            <a:ext cx="6653213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D646C77-EFBE-4BBB-9AC5-AF3B3C05EF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692275"/>
            <a:ext cx="2149475" cy="70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06700" y="1692275"/>
            <a:ext cx="2149475" cy="70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8538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1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D764B1B-7DAA-4875-8068-695D6649BF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3213"/>
            <a:ext cx="2266950" cy="2092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1625" cy="2092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14BD091-5986-4A6A-9FE2-EB6B9DCBFB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0438" y="282575"/>
            <a:ext cx="2266950" cy="6470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282575"/>
            <a:ext cx="6653213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5928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69A6E5E-C04A-4535-A08A-F3D0F3452C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7263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1625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581150"/>
            <a:ext cx="1581150" cy="517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38375" y="1581150"/>
            <a:ext cx="1581150" cy="517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506722E-01F2-4000-BFBF-7F61911941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990850" y="301625"/>
            <a:ext cx="828675" cy="6450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301625"/>
            <a:ext cx="2333625" cy="64500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76438" y="5916613"/>
            <a:ext cx="2946400" cy="88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5238" y="5916613"/>
            <a:ext cx="2947987" cy="88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96925" y="3203575"/>
            <a:ext cx="4206875" cy="1652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6200" y="3203575"/>
            <a:ext cx="4206875" cy="1652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75227C2-AF76-4801-A889-29AAC1A97C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1925" y="5291138"/>
            <a:ext cx="1511300" cy="151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76438" y="5291138"/>
            <a:ext cx="4383087" cy="151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08475" cy="4935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02238" y="1963738"/>
            <a:ext cx="4310062" cy="4935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DE569CD-E2F5-4396-9640-079E7180DA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9963" y="282575"/>
            <a:ext cx="2192337" cy="6616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6200" cy="6616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282575"/>
            <a:ext cx="3136900" cy="6616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0663" y="282575"/>
            <a:ext cx="3136900" cy="6616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F8C02B7-6F95-4D2C-A26D-44E68F7DBB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9963" y="282575"/>
            <a:ext cx="2192337" cy="6616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D1CDCC7-801A-45BF-BF02-4D0C2C5AD8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BD5FAF-525F-4BAE-961D-C7839D9629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1962150"/>
            <a:ext cx="4310062" cy="4935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03825" y="1962150"/>
            <a:ext cx="4310063" cy="4935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21550" y="282575"/>
            <a:ext cx="2192338" cy="66151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7787" cy="66151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6E85C91-4E6C-4E51-AA2A-6DC0D59FC5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97C7B24-3563-47C3-8D84-B7C1AFA64A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5003DB2-2C10-4EBA-B90A-4C8CB1AED0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21538" y="3203575"/>
            <a:ext cx="2141537" cy="3154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6925" y="3203575"/>
            <a:ext cx="6272213" cy="3154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E0EE7DD-9C94-4F24-95A1-B7C002FDD0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B5FD4BF-E0B2-4FE7-A471-09364923D3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CAE3F67-426E-414A-A4D5-D09D4E64BD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7E812FB-5C00-4D42-9047-8E8941B683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3E2C83E-4DC5-4473-A531-7DD5087AB2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3CA2AC4-B67F-47E9-BA09-4712C914C1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8884F33-6240-4615-A2E8-B8D379EB82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09969F2-90CA-4A1B-80E6-AC62CB53BD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2DAB80D-BFBC-446E-BF52-7D1A8E5634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47CA83D-6CAF-476A-8C24-E6833E0911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13465F8-D919-4B58-AAEB-24F3BAE5A7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F9B5A32-80D3-4598-AF57-B97C9CEC8C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8538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1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DB475EF-D5B3-4255-BE39-3F9F7A0E81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78ADA5A-2578-4ED4-9348-5452C08A73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E4ED7EF-642E-48ED-8011-E34D750A30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F0FECB-CB1F-4A7E-BB2D-51BE20A81F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692275"/>
            <a:ext cx="2149475" cy="70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06700" y="1692275"/>
            <a:ext cx="2149475" cy="70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A6538C7-5735-4B26-892A-84E1D2C748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E537249-74B5-40D4-BDA7-9ADE94183E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24962FD-164B-4B81-BA4E-DD3F60047F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96082E5-B4DF-4E81-9B58-E9C8B765BD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99A2988-C1FA-4768-B4CA-488AF50D9E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CBC775E-2EF9-4CAD-B16B-18EAE1E839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BB03C23-AE71-417E-BD62-02CD8C1DF9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4FEA36-75D2-478A-8010-32E0B1445D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3213"/>
            <a:ext cx="2266950" cy="2092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1625" cy="2092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B786724-D2FD-44EB-AF40-A92D4FF722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C040399-2F33-47D7-845F-AAE8E50C77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DF1B40D-8A3F-4315-99CF-A6B20A7640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13F3A3C-A761-49CF-9513-4C19F2ED33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9162BE4-C234-43D4-8DFB-498ECFB8B1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4E45DCC-3179-4633-BE71-95C45CA84B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3887986-5932-4979-AE14-924C42A83E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440642-2DEA-4D2F-9741-CF8D16F9D9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A46891F-3BDD-49A9-B75C-7A6CA471AA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B949E5D-21AB-4249-A2AF-9230E59F53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4E28325-B6CC-4C60-8921-F5A386E0B9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8D524E-82C5-4E32-97F0-C8E5CA41B3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8538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1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7E5D594-FBC2-4C74-9B33-6FD9B78328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D41B742-C470-4C80-AAAE-F08EE6D326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24A80C5-9315-48AE-8B5A-1F8388D55B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974862C-4E92-4D99-919F-8865FC78B0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719E8F2-0AFA-4BD3-8A98-7B916EBD82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FE80DBD-C037-4DF8-862B-DA45DE5780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53E4921-BA74-4594-B2D4-CA17270AB0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747F331-B04E-4FAB-A004-5F9D9FCCB0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8BD9E0E-215D-47D1-8191-8A2C8D45B1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2D61499-579B-4087-9522-3EB91C3F68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7286B8C-DB1A-4F69-B91D-FCC166238E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5E55F03-FB2B-4AE0-8E02-C04974253A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2D58AA6-FEFE-4969-A37C-F33843598F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11366F7-7C0A-4AA0-B9CD-30C15084B3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78C3407-118C-4C6C-9819-DBA21044B4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71A8EBB-9B2C-4DA6-A989-70AACFFEBC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56AEB70-81C9-45E5-8E53-024182C931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581150"/>
            <a:ext cx="1581150" cy="517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38375" y="1581150"/>
            <a:ext cx="1581150" cy="517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3B181B6-8362-478B-BA7F-61523C84A1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C0CF036-F381-431B-AE47-87560B129A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C972C12-8E34-467E-9AA7-D415A364CA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A79288E-6654-4109-9F55-FFE119A2E1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A563820-DCD5-46BD-8E1A-768402AAD0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A536CE-A811-459D-9F59-CFA9FD077E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8B30580-4FE3-45CD-9C64-CFDB9F0BBD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990850" y="301625"/>
            <a:ext cx="828675" cy="6450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301625"/>
            <a:ext cx="2333625" cy="64500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E2CB2AC-8D55-47A3-9353-5345BF6B1A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03238" y="6886575"/>
            <a:ext cx="2347912" cy="5207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448050" y="6886575"/>
            <a:ext cx="3195638" cy="5207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9DC8B259-83ED-4640-A6C4-03F96D12DA4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76438" y="5291138"/>
            <a:ext cx="6046787" cy="623887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976438" y="674688"/>
            <a:ext cx="6048375" cy="45370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438" y="5916613"/>
            <a:ext cx="6046787" cy="88582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03238" y="6886575"/>
            <a:ext cx="2347912" cy="5207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448050" y="6886575"/>
            <a:ext cx="3195638" cy="5207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58D99D38-6BF0-47D6-9745-67E131C62A2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eaVert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03238" y="6886575"/>
            <a:ext cx="2347912" cy="5207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448050" y="6886575"/>
            <a:ext cx="3195638" cy="5207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86E6F5BA-28C7-4ED4-9430-8918BA4C588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08850" y="301625"/>
            <a:ext cx="2265363" cy="64547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eaVert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301625"/>
            <a:ext cx="6651625" cy="64547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eaVert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03238" y="6886575"/>
            <a:ext cx="2347912" cy="5207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448050" y="6886575"/>
            <a:ext cx="3195638" cy="5207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F6566BED-63BA-4503-80C1-02B9C0EB94E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Freeform 1"/>
          <p:cNvSpPr>
            <a:spLocks noChangeArrowheads="1"/>
          </p:cNvSpPr>
          <p:nvPr/>
        </p:nvSpPr>
        <p:spPr bwMode="auto">
          <a:xfrm>
            <a:off x="404813" y="1893888"/>
            <a:ext cx="9674225" cy="5665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DDDDD"/>
          </a:solidFill>
          <a:ln w="2556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01850"/>
            <a:ext cx="8607425" cy="476091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3315" name="Freeform 3"/>
          <p:cNvSpPr>
            <a:spLocks noChangeArrowheads="1"/>
          </p:cNvSpPr>
          <p:nvPr/>
        </p:nvSpPr>
        <p:spPr bwMode="auto">
          <a:xfrm>
            <a:off x="0" y="0"/>
            <a:ext cx="182563" cy="919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Freeform 4"/>
          <p:cNvSpPr>
            <a:spLocks noChangeArrowheads="1"/>
          </p:cNvSpPr>
          <p:nvPr/>
        </p:nvSpPr>
        <p:spPr bwMode="auto">
          <a:xfrm>
            <a:off x="0" y="2381250"/>
            <a:ext cx="182563" cy="919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Freeform 5"/>
          <p:cNvSpPr>
            <a:spLocks noChangeArrowheads="1"/>
          </p:cNvSpPr>
          <p:nvPr/>
        </p:nvSpPr>
        <p:spPr bwMode="auto">
          <a:xfrm>
            <a:off x="0" y="1168400"/>
            <a:ext cx="182563" cy="919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reeform 1"/>
          <p:cNvSpPr>
            <a:spLocks noChangeArrowheads="1"/>
          </p:cNvSpPr>
          <p:nvPr/>
        </p:nvSpPr>
        <p:spPr bwMode="auto">
          <a:xfrm>
            <a:off x="404813" y="1893888"/>
            <a:ext cx="9674225" cy="5665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DDDDD"/>
          </a:solidFill>
          <a:ln w="2556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38" name="Freeform 2"/>
          <p:cNvSpPr>
            <a:spLocks noChangeArrowheads="1"/>
          </p:cNvSpPr>
          <p:nvPr/>
        </p:nvSpPr>
        <p:spPr bwMode="auto">
          <a:xfrm>
            <a:off x="0" y="0"/>
            <a:ext cx="182563" cy="919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Freeform 3"/>
          <p:cNvSpPr>
            <a:spLocks noChangeArrowheads="1"/>
          </p:cNvSpPr>
          <p:nvPr/>
        </p:nvSpPr>
        <p:spPr bwMode="auto">
          <a:xfrm>
            <a:off x="0" y="2381250"/>
            <a:ext cx="182563" cy="919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Freeform 4"/>
          <p:cNvSpPr>
            <a:spLocks noChangeArrowheads="1"/>
          </p:cNvSpPr>
          <p:nvPr/>
        </p:nvSpPr>
        <p:spPr bwMode="auto">
          <a:xfrm>
            <a:off x="0" y="1168400"/>
            <a:ext cx="182563" cy="919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347913"/>
            <a:ext cx="8567738" cy="161925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2888" y="4283075"/>
            <a:ext cx="7054850" cy="19304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подзаголовка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reeform 1"/>
          <p:cNvSpPr>
            <a:spLocks noChangeArrowheads="1"/>
          </p:cNvSpPr>
          <p:nvPr/>
        </p:nvSpPr>
        <p:spPr bwMode="auto">
          <a:xfrm>
            <a:off x="404813" y="1893888"/>
            <a:ext cx="9674225" cy="5665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DDDDD"/>
          </a:solidFill>
          <a:ln w="2556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2" name="Freeform 2"/>
          <p:cNvSpPr>
            <a:spLocks noChangeArrowheads="1"/>
          </p:cNvSpPr>
          <p:nvPr/>
        </p:nvSpPr>
        <p:spPr bwMode="auto">
          <a:xfrm>
            <a:off x="0" y="0"/>
            <a:ext cx="182563" cy="919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Freeform 3"/>
          <p:cNvSpPr>
            <a:spLocks noChangeArrowheads="1"/>
          </p:cNvSpPr>
          <p:nvPr/>
        </p:nvSpPr>
        <p:spPr bwMode="auto">
          <a:xfrm>
            <a:off x="0" y="2381250"/>
            <a:ext cx="182563" cy="919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Freeform 4"/>
          <p:cNvSpPr>
            <a:spLocks noChangeArrowheads="1"/>
          </p:cNvSpPr>
          <p:nvPr/>
        </p:nvSpPr>
        <p:spPr bwMode="auto">
          <a:xfrm>
            <a:off x="0" y="1168400"/>
            <a:ext cx="182563" cy="919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555625"/>
            <a:ext cx="8607425" cy="12604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41363" y="2101850"/>
            <a:ext cx="8609012" cy="47625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63600" indent="-646113">
              <a:lnSpc>
                <a:spcPct val="100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>
                <a:solidFill>
                  <a:srgbClr val="000000"/>
                </a:solidFill>
              </a:rPr>
              <a:t>Образец текста</a:t>
            </a:r>
            <a:br>
              <a:rPr lang="ru-RU" sz="3200">
                <a:solidFill>
                  <a:srgbClr val="000000"/>
                </a:solidFill>
              </a:rPr>
            </a:br>
            <a:r>
              <a:rPr lang="ru-RU" sz="2800">
                <a:solidFill>
                  <a:srgbClr val="000000"/>
                </a:solidFill>
              </a:rPr>
              <a:t>Второй уровень</a:t>
            </a:r>
            <a:br>
              <a:rPr lang="ru-RU" sz="28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Третий уровень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000">
                <a:solidFill>
                  <a:srgbClr val="000000"/>
                </a:solidFill>
              </a:rPr>
              <a:t>Четвертый уровень</a:t>
            </a:r>
            <a:br>
              <a:rPr lang="ru-RU" sz="2000">
                <a:solidFill>
                  <a:srgbClr val="000000"/>
                </a:solidFill>
              </a:rPr>
            </a:br>
            <a:r>
              <a:rPr lang="ru-RU" sz="2000">
                <a:solidFill>
                  <a:srgbClr val="000000"/>
                </a:solidFill>
              </a:rP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reeform 1"/>
          <p:cNvSpPr>
            <a:spLocks noChangeArrowheads="1"/>
          </p:cNvSpPr>
          <p:nvPr/>
        </p:nvSpPr>
        <p:spPr bwMode="auto">
          <a:xfrm>
            <a:off x="404813" y="1893888"/>
            <a:ext cx="9674225" cy="5665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DDDDD"/>
          </a:solidFill>
          <a:ln w="2556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6" name="Freeform 2"/>
          <p:cNvSpPr>
            <a:spLocks noChangeArrowheads="1"/>
          </p:cNvSpPr>
          <p:nvPr/>
        </p:nvSpPr>
        <p:spPr bwMode="auto">
          <a:xfrm>
            <a:off x="0" y="0"/>
            <a:ext cx="182563" cy="919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Freeform 3"/>
          <p:cNvSpPr>
            <a:spLocks noChangeArrowheads="1"/>
          </p:cNvSpPr>
          <p:nvPr/>
        </p:nvSpPr>
        <p:spPr bwMode="auto">
          <a:xfrm>
            <a:off x="0" y="2381250"/>
            <a:ext cx="182563" cy="919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Freeform 4"/>
          <p:cNvSpPr>
            <a:spLocks noChangeArrowheads="1"/>
          </p:cNvSpPr>
          <p:nvPr/>
        </p:nvSpPr>
        <p:spPr bwMode="auto">
          <a:xfrm>
            <a:off x="0" y="1168400"/>
            <a:ext cx="182563" cy="919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96925" y="4857750"/>
            <a:ext cx="8566150" cy="150018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6925" y="3203575"/>
            <a:ext cx="8566150" cy="165258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reeform 1"/>
          <p:cNvSpPr>
            <a:spLocks noChangeArrowheads="1"/>
          </p:cNvSpPr>
          <p:nvPr/>
        </p:nvSpPr>
        <p:spPr bwMode="auto">
          <a:xfrm>
            <a:off x="404813" y="1893888"/>
            <a:ext cx="9674225" cy="5665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DDDDD"/>
          </a:solidFill>
          <a:ln w="2556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0" name="Freeform 2"/>
          <p:cNvSpPr>
            <a:spLocks noChangeArrowheads="1"/>
          </p:cNvSpPr>
          <p:nvPr/>
        </p:nvSpPr>
        <p:spPr bwMode="auto">
          <a:xfrm>
            <a:off x="0" y="0"/>
            <a:ext cx="182563" cy="919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Freeform 3"/>
          <p:cNvSpPr>
            <a:spLocks noChangeArrowheads="1"/>
          </p:cNvSpPr>
          <p:nvPr/>
        </p:nvSpPr>
        <p:spPr bwMode="auto">
          <a:xfrm>
            <a:off x="0" y="2381250"/>
            <a:ext cx="182563" cy="919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Freeform 4"/>
          <p:cNvSpPr>
            <a:spLocks noChangeArrowheads="1"/>
          </p:cNvSpPr>
          <p:nvPr/>
        </p:nvSpPr>
        <p:spPr bwMode="auto">
          <a:xfrm>
            <a:off x="0" y="1168400"/>
            <a:ext cx="182563" cy="919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555625"/>
            <a:ext cx="8607425" cy="12604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41363" y="2101850"/>
            <a:ext cx="4227512" cy="47625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63600" indent="-646113">
              <a:lnSpc>
                <a:spcPct val="100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800">
                <a:solidFill>
                  <a:srgbClr val="000000"/>
                </a:solidFill>
              </a:rPr>
              <a:t>Образец текста</a:t>
            </a:r>
            <a:br>
              <a:rPr lang="ru-RU" sz="28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Второй уровень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000">
                <a:solidFill>
                  <a:srgbClr val="000000"/>
                </a:solidFill>
              </a:rPr>
              <a:t>Третий уровень</a:t>
            </a:r>
            <a:br>
              <a:rPr lang="ru-RU" sz="2000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Четвертый уровень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Пятый уровень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121275" y="2101850"/>
            <a:ext cx="4227513" cy="47625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63600" indent="-646113">
              <a:lnSpc>
                <a:spcPct val="100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800">
                <a:solidFill>
                  <a:srgbClr val="000000"/>
                </a:solidFill>
              </a:rPr>
              <a:t>Образец текста</a:t>
            </a:r>
            <a:br>
              <a:rPr lang="ru-RU" sz="28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Второй уровень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000">
                <a:solidFill>
                  <a:srgbClr val="000000"/>
                </a:solidFill>
              </a:rPr>
              <a:t>Третий уровень</a:t>
            </a:r>
            <a:br>
              <a:rPr lang="ru-RU" sz="2000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Четвертый уровень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reeform 1"/>
          <p:cNvSpPr>
            <a:spLocks noChangeArrowheads="1"/>
          </p:cNvSpPr>
          <p:nvPr/>
        </p:nvSpPr>
        <p:spPr bwMode="auto">
          <a:xfrm>
            <a:off x="404813" y="1893888"/>
            <a:ext cx="9674225" cy="5665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DDDDD"/>
          </a:solidFill>
          <a:ln w="2556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4" name="Freeform 2"/>
          <p:cNvSpPr>
            <a:spLocks noChangeArrowheads="1"/>
          </p:cNvSpPr>
          <p:nvPr/>
        </p:nvSpPr>
        <p:spPr bwMode="auto">
          <a:xfrm>
            <a:off x="0" y="0"/>
            <a:ext cx="182563" cy="919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5" name="Freeform 3"/>
          <p:cNvSpPr>
            <a:spLocks noChangeArrowheads="1"/>
          </p:cNvSpPr>
          <p:nvPr/>
        </p:nvSpPr>
        <p:spPr bwMode="auto">
          <a:xfrm>
            <a:off x="0" y="2381250"/>
            <a:ext cx="182563" cy="919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6" name="Freeform 4"/>
          <p:cNvSpPr>
            <a:spLocks noChangeArrowheads="1"/>
          </p:cNvSpPr>
          <p:nvPr/>
        </p:nvSpPr>
        <p:spPr bwMode="auto">
          <a:xfrm>
            <a:off x="0" y="1168400"/>
            <a:ext cx="182563" cy="919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3213"/>
            <a:ext cx="9070975" cy="12573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692275"/>
            <a:ext cx="4451350" cy="70326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04825" y="2397125"/>
            <a:ext cx="4452938" cy="43561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63600" indent="-646113">
              <a:lnSpc>
                <a:spcPct val="100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>
                <a:solidFill>
                  <a:srgbClr val="000000"/>
                </a:solidFill>
              </a:rPr>
              <a:t>Образец текста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000">
                <a:solidFill>
                  <a:srgbClr val="000000"/>
                </a:solidFill>
              </a:rPr>
              <a:t>Второй уровень</a:t>
            </a:r>
            <a:br>
              <a:rPr lang="ru-RU" sz="2000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Третий уровень</a:t>
            </a:r>
            <a:br>
              <a:rPr lang="ru-RU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Четвертый уровень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Пятый уровень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121275" y="1692275"/>
            <a:ext cx="4456113" cy="70485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100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 b="1">
                <a:solidFill>
                  <a:srgbClr val="000000"/>
                </a:solidFill>
              </a:rPr>
              <a:t>Образец текста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121275" y="2397125"/>
            <a:ext cx="4456113" cy="43561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63600" indent="-646113">
              <a:lnSpc>
                <a:spcPct val="100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>
                <a:solidFill>
                  <a:srgbClr val="000000"/>
                </a:solidFill>
              </a:rPr>
              <a:t>Образец текста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000">
                <a:solidFill>
                  <a:srgbClr val="000000"/>
                </a:solidFill>
              </a:rPr>
              <a:t>Второй уровень</a:t>
            </a:r>
            <a:br>
              <a:rPr lang="ru-RU" sz="2000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Третий уровень</a:t>
            </a:r>
            <a:br>
              <a:rPr lang="ru-RU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Четвертый уровень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reeform 1"/>
          <p:cNvSpPr>
            <a:spLocks noChangeArrowheads="1"/>
          </p:cNvSpPr>
          <p:nvPr/>
        </p:nvSpPr>
        <p:spPr bwMode="auto">
          <a:xfrm>
            <a:off x="404813" y="1893888"/>
            <a:ext cx="9674225" cy="5665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DDDDD"/>
          </a:solidFill>
          <a:ln w="2556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58" name="Freeform 2"/>
          <p:cNvSpPr>
            <a:spLocks noChangeArrowheads="1"/>
          </p:cNvSpPr>
          <p:nvPr/>
        </p:nvSpPr>
        <p:spPr bwMode="auto">
          <a:xfrm>
            <a:off x="0" y="0"/>
            <a:ext cx="182563" cy="919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Freeform 3"/>
          <p:cNvSpPr>
            <a:spLocks noChangeArrowheads="1"/>
          </p:cNvSpPr>
          <p:nvPr/>
        </p:nvSpPr>
        <p:spPr bwMode="auto">
          <a:xfrm>
            <a:off x="0" y="2381250"/>
            <a:ext cx="182563" cy="919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Freeform 4"/>
          <p:cNvSpPr>
            <a:spLocks noChangeArrowheads="1"/>
          </p:cNvSpPr>
          <p:nvPr/>
        </p:nvSpPr>
        <p:spPr bwMode="auto">
          <a:xfrm>
            <a:off x="0" y="1168400"/>
            <a:ext cx="182563" cy="919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555625"/>
            <a:ext cx="8607425" cy="12604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347913"/>
            <a:ext cx="8567738" cy="161925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2888" y="4283075"/>
            <a:ext cx="7054850" cy="19304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подзаголовка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03238" y="6886575"/>
            <a:ext cx="2347912" cy="5207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448050" y="6886575"/>
            <a:ext cx="3195638" cy="5207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E078CFD0-BA7E-4C7F-9BAB-1EDF48311BA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reeform 1"/>
          <p:cNvSpPr>
            <a:spLocks noChangeArrowheads="1"/>
          </p:cNvSpPr>
          <p:nvPr/>
        </p:nvSpPr>
        <p:spPr bwMode="auto">
          <a:xfrm>
            <a:off x="404813" y="1893888"/>
            <a:ext cx="9674225" cy="5665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DDDDD"/>
          </a:solidFill>
          <a:ln w="2556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2" name="Freeform 2"/>
          <p:cNvSpPr>
            <a:spLocks noChangeArrowheads="1"/>
          </p:cNvSpPr>
          <p:nvPr/>
        </p:nvSpPr>
        <p:spPr bwMode="auto">
          <a:xfrm>
            <a:off x="0" y="0"/>
            <a:ext cx="182563" cy="919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Freeform 3"/>
          <p:cNvSpPr>
            <a:spLocks noChangeArrowheads="1"/>
          </p:cNvSpPr>
          <p:nvPr/>
        </p:nvSpPr>
        <p:spPr bwMode="auto">
          <a:xfrm>
            <a:off x="0" y="2381250"/>
            <a:ext cx="182563" cy="919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Freeform 4"/>
          <p:cNvSpPr>
            <a:spLocks noChangeArrowheads="1"/>
          </p:cNvSpPr>
          <p:nvPr/>
        </p:nvSpPr>
        <p:spPr bwMode="auto">
          <a:xfrm>
            <a:off x="0" y="1168400"/>
            <a:ext cx="182563" cy="919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reeform 1"/>
          <p:cNvSpPr>
            <a:spLocks noChangeArrowheads="1"/>
          </p:cNvSpPr>
          <p:nvPr/>
        </p:nvSpPr>
        <p:spPr bwMode="auto">
          <a:xfrm>
            <a:off x="404813" y="1893888"/>
            <a:ext cx="9674225" cy="5665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DDDDD"/>
          </a:solidFill>
          <a:ln w="2556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6" name="Freeform 2"/>
          <p:cNvSpPr>
            <a:spLocks noChangeArrowheads="1"/>
          </p:cNvSpPr>
          <p:nvPr/>
        </p:nvSpPr>
        <p:spPr bwMode="auto">
          <a:xfrm>
            <a:off x="0" y="0"/>
            <a:ext cx="182563" cy="919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Freeform 3"/>
          <p:cNvSpPr>
            <a:spLocks noChangeArrowheads="1"/>
          </p:cNvSpPr>
          <p:nvPr/>
        </p:nvSpPr>
        <p:spPr bwMode="auto">
          <a:xfrm>
            <a:off x="0" y="2381250"/>
            <a:ext cx="182563" cy="919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Freeform 4"/>
          <p:cNvSpPr>
            <a:spLocks noChangeArrowheads="1"/>
          </p:cNvSpPr>
          <p:nvPr/>
        </p:nvSpPr>
        <p:spPr bwMode="auto">
          <a:xfrm>
            <a:off x="0" y="1168400"/>
            <a:ext cx="182563" cy="919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1625"/>
            <a:ext cx="3314700" cy="12779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941763" y="301625"/>
            <a:ext cx="5635625" cy="64516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63600" indent="-646113">
              <a:lnSpc>
                <a:spcPct val="100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3200">
                <a:solidFill>
                  <a:srgbClr val="000000"/>
                </a:solidFill>
              </a:rPr>
              <a:t>Образец текста</a:t>
            </a:r>
            <a:br>
              <a:rPr lang="ru-RU" sz="3200">
                <a:solidFill>
                  <a:srgbClr val="000000"/>
                </a:solidFill>
              </a:rPr>
            </a:br>
            <a:r>
              <a:rPr lang="ru-RU" sz="2800">
                <a:solidFill>
                  <a:srgbClr val="000000"/>
                </a:solidFill>
              </a:rPr>
              <a:t>Второй уровень</a:t>
            </a:r>
            <a:br>
              <a:rPr lang="ru-RU" sz="28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Третий уровень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000">
                <a:solidFill>
                  <a:srgbClr val="000000"/>
                </a:solidFill>
              </a:rPr>
              <a:t>Четвертый уровень</a:t>
            </a:r>
            <a:br>
              <a:rPr lang="ru-RU" sz="2000">
                <a:solidFill>
                  <a:srgbClr val="000000"/>
                </a:solidFill>
              </a:rPr>
            </a:br>
            <a:r>
              <a:rPr lang="ru-RU" sz="2000">
                <a:solidFill>
                  <a:srgbClr val="000000"/>
                </a:solidFill>
              </a:rPr>
              <a:t>Пятый уровень</a:t>
            </a: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581150"/>
            <a:ext cx="3314700" cy="517048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reeform 1"/>
          <p:cNvSpPr>
            <a:spLocks noChangeArrowheads="1"/>
          </p:cNvSpPr>
          <p:nvPr/>
        </p:nvSpPr>
        <p:spPr bwMode="auto">
          <a:xfrm>
            <a:off x="404813" y="1893888"/>
            <a:ext cx="9674225" cy="5665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DDDDD"/>
          </a:solidFill>
          <a:ln w="2556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0" name="Freeform 2"/>
          <p:cNvSpPr>
            <a:spLocks noChangeArrowheads="1"/>
          </p:cNvSpPr>
          <p:nvPr/>
        </p:nvSpPr>
        <p:spPr bwMode="auto">
          <a:xfrm>
            <a:off x="0" y="0"/>
            <a:ext cx="182563" cy="919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Freeform 3"/>
          <p:cNvSpPr>
            <a:spLocks noChangeArrowheads="1"/>
          </p:cNvSpPr>
          <p:nvPr/>
        </p:nvSpPr>
        <p:spPr bwMode="auto">
          <a:xfrm>
            <a:off x="0" y="2381250"/>
            <a:ext cx="182563" cy="919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Freeform 4"/>
          <p:cNvSpPr>
            <a:spLocks noChangeArrowheads="1"/>
          </p:cNvSpPr>
          <p:nvPr/>
        </p:nvSpPr>
        <p:spPr bwMode="auto">
          <a:xfrm>
            <a:off x="0" y="1168400"/>
            <a:ext cx="182563" cy="919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76438" y="5291138"/>
            <a:ext cx="6046787" cy="623887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976438" y="674688"/>
            <a:ext cx="6048375" cy="45370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438" y="5916613"/>
            <a:ext cx="6046787" cy="88582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reeform 1"/>
          <p:cNvSpPr>
            <a:spLocks noChangeArrowheads="1"/>
          </p:cNvSpPr>
          <p:nvPr/>
        </p:nvSpPr>
        <p:spPr bwMode="auto">
          <a:xfrm>
            <a:off x="404813" y="1893888"/>
            <a:ext cx="9674225" cy="5665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DDDDD"/>
          </a:solidFill>
          <a:ln w="2556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4" name="Freeform 2"/>
          <p:cNvSpPr>
            <a:spLocks noChangeArrowheads="1"/>
          </p:cNvSpPr>
          <p:nvPr/>
        </p:nvSpPr>
        <p:spPr bwMode="auto">
          <a:xfrm>
            <a:off x="0" y="0"/>
            <a:ext cx="182563" cy="919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Freeform 3"/>
          <p:cNvSpPr>
            <a:spLocks noChangeArrowheads="1"/>
          </p:cNvSpPr>
          <p:nvPr/>
        </p:nvSpPr>
        <p:spPr bwMode="auto">
          <a:xfrm>
            <a:off x="0" y="2381250"/>
            <a:ext cx="182563" cy="919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6" name="Freeform 4"/>
          <p:cNvSpPr>
            <a:spLocks noChangeArrowheads="1"/>
          </p:cNvSpPr>
          <p:nvPr/>
        </p:nvSpPr>
        <p:spPr bwMode="auto">
          <a:xfrm>
            <a:off x="0" y="1168400"/>
            <a:ext cx="182563" cy="919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555625"/>
            <a:ext cx="8607425" cy="12604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01850"/>
            <a:ext cx="8607425" cy="476091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eaVert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reeform 1"/>
          <p:cNvSpPr>
            <a:spLocks noChangeArrowheads="1"/>
          </p:cNvSpPr>
          <p:nvPr/>
        </p:nvSpPr>
        <p:spPr bwMode="auto">
          <a:xfrm>
            <a:off x="404813" y="1893888"/>
            <a:ext cx="9674225" cy="5665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DDDDD"/>
          </a:solidFill>
          <a:ln w="2556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78" name="Freeform 2"/>
          <p:cNvSpPr>
            <a:spLocks noChangeArrowheads="1"/>
          </p:cNvSpPr>
          <p:nvPr/>
        </p:nvSpPr>
        <p:spPr bwMode="auto">
          <a:xfrm>
            <a:off x="0" y="0"/>
            <a:ext cx="182563" cy="919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79" name="Freeform 3"/>
          <p:cNvSpPr>
            <a:spLocks noChangeArrowheads="1"/>
          </p:cNvSpPr>
          <p:nvPr/>
        </p:nvSpPr>
        <p:spPr bwMode="auto">
          <a:xfrm>
            <a:off x="0" y="2381250"/>
            <a:ext cx="182563" cy="919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Freeform 4"/>
          <p:cNvSpPr>
            <a:spLocks noChangeArrowheads="1"/>
          </p:cNvSpPr>
          <p:nvPr/>
        </p:nvSpPr>
        <p:spPr bwMode="auto">
          <a:xfrm>
            <a:off x="0" y="1168400"/>
            <a:ext cx="182563" cy="919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197725" y="555625"/>
            <a:ext cx="2149475" cy="63071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eaVert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555625"/>
            <a:ext cx="6302375" cy="63071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eaVert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1963738"/>
            <a:ext cx="8770937" cy="4935537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25602" name="Freeform 2"/>
          <p:cNvSpPr>
            <a:spLocks noChangeArrowheads="1"/>
          </p:cNvSpPr>
          <p:nvPr/>
        </p:nvSpPr>
        <p:spPr bwMode="auto">
          <a:xfrm>
            <a:off x="725488" y="7077075"/>
            <a:ext cx="9355137" cy="96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3" name="Freeform 3"/>
          <p:cNvSpPr>
            <a:spLocks noChangeArrowheads="1"/>
          </p:cNvSpPr>
          <p:nvPr/>
        </p:nvSpPr>
        <p:spPr bwMode="auto">
          <a:xfrm>
            <a:off x="1987550" y="7289800"/>
            <a:ext cx="8093075" cy="96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reeform 1"/>
          <p:cNvSpPr>
            <a:spLocks noChangeArrowheads="1"/>
          </p:cNvSpPr>
          <p:nvPr/>
        </p:nvSpPr>
        <p:spPr bwMode="auto">
          <a:xfrm>
            <a:off x="725488" y="7077075"/>
            <a:ext cx="9355137" cy="96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6" name="Freeform 2"/>
          <p:cNvSpPr>
            <a:spLocks noChangeArrowheads="1"/>
          </p:cNvSpPr>
          <p:nvPr/>
        </p:nvSpPr>
        <p:spPr bwMode="auto">
          <a:xfrm>
            <a:off x="1987550" y="7289800"/>
            <a:ext cx="8093075" cy="96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347913"/>
            <a:ext cx="8567738" cy="161925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2888" y="4283075"/>
            <a:ext cx="7054850" cy="19304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подзаголовка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reeform 1"/>
          <p:cNvSpPr>
            <a:spLocks noChangeArrowheads="1"/>
          </p:cNvSpPr>
          <p:nvPr/>
        </p:nvSpPr>
        <p:spPr bwMode="auto">
          <a:xfrm>
            <a:off x="725488" y="7077075"/>
            <a:ext cx="9355137" cy="96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0" name="Freeform 2"/>
          <p:cNvSpPr>
            <a:spLocks noChangeArrowheads="1"/>
          </p:cNvSpPr>
          <p:nvPr/>
        </p:nvSpPr>
        <p:spPr bwMode="auto">
          <a:xfrm>
            <a:off x="1987550" y="7289800"/>
            <a:ext cx="8093075" cy="96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282575"/>
            <a:ext cx="8607425" cy="12604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41363" y="1963738"/>
            <a:ext cx="8772525" cy="493712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63600" indent="-646113">
              <a:lnSpc>
                <a:spcPct val="100000"/>
              </a:lnSpc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>
                <a:solidFill>
                  <a:srgbClr val="E6E6E6"/>
                </a:solidFill>
                <a:latin typeface="Times New Roman" pitchFamily="16" charset="0"/>
              </a:rPr>
              <a:t>Образец текста</a:t>
            </a:r>
            <a:br>
              <a:rPr lang="ru-RU" sz="3200">
                <a:solidFill>
                  <a:srgbClr val="E6E6E6"/>
                </a:solidFill>
                <a:latin typeface="Times New Roman" pitchFamily="16" charset="0"/>
              </a:rPr>
            </a:br>
            <a:r>
              <a:rPr lang="ru-RU" sz="2800">
                <a:solidFill>
                  <a:srgbClr val="E6E6E6"/>
                </a:solidFill>
                <a:latin typeface="Times New Roman" pitchFamily="16" charset="0"/>
              </a:rPr>
              <a:t>Второй уровень</a:t>
            </a:r>
            <a:br>
              <a:rPr lang="ru-RU" sz="2800">
                <a:solidFill>
                  <a:srgbClr val="E6E6E6"/>
                </a:solidFill>
                <a:latin typeface="Times New Roman" pitchFamily="16" charset="0"/>
              </a:rPr>
            </a:br>
            <a:r>
              <a:rPr lang="ru-RU" sz="2400">
                <a:solidFill>
                  <a:srgbClr val="E6E6E6"/>
                </a:solidFill>
                <a:latin typeface="Times New Roman" pitchFamily="16" charset="0"/>
              </a:rPr>
              <a:t>Третий уровень</a:t>
            </a:r>
            <a:br>
              <a:rPr lang="ru-RU" sz="2400">
                <a:solidFill>
                  <a:srgbClr val="E6E6E6"/>
                </a:solidFill>
                <a:latin typeface="Times New Roman" pitchFamily="16" charset="0"/>
              </a:rPr>
            </a:br>
            <a:r>
              <a:rPr lang="ru-RU" sz="2000">
                <a:solidFill>
                  <a:srgbClr val="E6E6E6"/>
                </a:solidFill>
                <a:latin typeface="Times New Roman" pitchFamily="16" charset="0"/>
              </a:rPr>
              <a:t>Четвертый уровень</a:t>
            </a:r>
            <a:br>
              <a:rPr lang="ru-RU" sz="2000">
                <a:solidFill>
                  <a:srgbClr val="E6E6E6"/>
                </a:solidFill>
                <a:latin typeface="Times New Roman" pitchFamily="16" charset="0"/>
              </a:rPr>
            </a:br>
            <a:r>
              <a:rPr lang="ru-RU" sz="2000">
                <a:solidFill>
                  <a:srgbClr val="E6E6E6"/>
                </a:solidFill>
                <a:latin typeface="Times New Roman" pitchFamily="16" charset="0"/>
              </a:rP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eeform 1"/>
          <p:cNvSpPr>
            <a:spLocks noChangeArrowheads="1"/>
          </p:cNvSpPr>
          <p:nvPr/>
        </p:nvSpPr>
        <p:spPr bwMode="auto">
          <a:xfrm>
            <a:off x="725488" y="7077075"/>
            <a:ext cx="9355137" cy="96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4" name="Freeform 2"/>
          <p:cNvSpPr>
            <a:spLocks noChangeArrowheads="1"/>
          </p:cNvSpPr>
          <p:nvPr/>
        </p:nvSpPr>
        <p:spPr bwMode="auto">
          <a:xfrm>
            <a:off x="1987550" y="7289800"/>
            <a:ext cx="8093075" cy="96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96925" y="4857750"/>
            <a:ext cx="8566150" cy="150018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6925" y="3203575"/>
            <a:ext cx="8566150" cy="165258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reeform 1"/>
          <p:cNvSpPr>
            <a:spLocks noChangeArrowheads="1"/>
          </p:cNvSpPr>
          <p:nvPr/>
        </p:nvSpPr>
        <p:spPr bwMode="auto">
          <a:xfrm>
            <a:off x="725488" y="7077075"/>
            <a:ext cx="9355137" cy="96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698" name="Freeform 2"/>
          <p:cNvSpPr>
            <a:spLocks noChangeArrowheads="1"/>
          </p:cNvSpPr>
          <p:nvPr/>
        </p:nvSpPr>
        <p:spPr bwMode="auto">
          <a:xfrm>
            <a:off x="1987550" y="7289800"/>
            <a:ext cx="8093075" cy="96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282575"/>
            <a:ext cx="8607425" cy="12604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41363" y="1963738"/>
            <a:ext cx="4310062" cy="493712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63600" indent="-646113">
              <a:lnSpc>
                <a:spcPct val="100000"/>
              </a:lnSpc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800">
                <a:solidFill>
                  <a:srgbClr val="E6E6E6"/>
                </a:solidFill>
                <a:latin typeface="Times New Roman" pitchFamily="16" charset="0"/>
              </a:rPr>
              <a:t>Образец текста</a:t>
            </a:r>
            <a:br>
              <a:rPr lang="ru-RU" sz="2800">
                <a:solidFill>
                  <a:srgbClr val="E6E6E6"/>
                </a:solidFill>
                <a:latin typeface="Times New Roman" pitchFamily="16" charset="0"/>
              </a:rPr>
            </a:br>
            <a:r>
              <a:rPr lang="ru-RU" sz="2400">
                <a:solidFill>
                  <a:srgbClr val="E6E6E6"/>
                </a:solidFill>
                <a:latin typeface="Times New Roman" pitchFamily="16" charset="0"/>
              </a:rPr>
              <a:t>Второй уровень</a:t>
            </a:r>
            <a:br>
              <a:rPr lang="ru-RU" sz="2400">
                <a:solidFill>
                  <a:srgbClr val="E6E6E6"/>
                </a:solidFill>
                <a:latin typeface="Times New Roman" pitchFamily="16" charset="0"/>
              </a:rPr>
            </a:br>
            <a:r>
              <a:rPr lang="ru-RU" sz="2000">
                <a:solidFill>
                  <a:srgbClr val="E6E6E6"/>
                </a:solidFill>
                <a:latin typeface="Times New Roman" pitchFamily="16" charset="0"/>
              </a:rPr>
              <a:t>Третий уровень</a:t>
            </a:r>
            <a:br>
              <a:rPr lang="ru-RU" sz="2000">
                <a:solidFill>
                  <a:srgbClr val="E6E6E6"/>
                </a:solidFill>
                <a:latin typeface="Times New Roman" pitchFamily="16" charset="0"/>
              </a:rPr>
            </a:br>
            <a:r>
              <a:rPr lang="ru-RU">
                <a:solidFill>
                  <a:srgbClr val="E6E6E6"/>
                </a:solidFill>
                <a:latin typeface="Times New Roman" pitchFamily="16" charset="0"/>
              </a:rPr>
              <a:t>Четвертый уровень</a:t>
            </a:r>
            <a:br>
              <a:rPr lang="ru-RU">
                <a:solidFill>
                  <a:srgbClr val="E6E6E6"/>
                </a:solidFill>
                <a:latin typeface="Times New Roman" pitchFamily="16" charset="0"/>
              </a:rPr>
            </a:br>
            <a:r>
              <a:rPr lang="ru-RU">
                <a:solidFill>
                  <a:srgbClr val="E6E6E6"/>
                </a:solidFill>
                <a:latin typeface="Times New Roman" pitchFamily="16" charset="0"/>
              </a:rPr>
              <a:t>Пятый уровень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203825" y="1963738"/>
            <a:ext cx="4310063" cy="493712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63600" indent="-646113">
              <a:lnSpc>
                <a:spcPct val="100000"/>
              </a:lnSpc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800">
                <a:solidFill>
                  <a:srgbClr val="E6E6E6"/>
                </a:solidFill>
                <a:latin typeface="Times New Roman" pitchFamily="16" charset="0"/>
              </a:rPr>
              <a:t>Образец текста</a:t>
            </a:r>
            <a:br>
              <a:rPr lang="ru-RU" sz="2800">
                <a:solidFill>
                  <a:srgbClr val="E6E6E6"/>
                </a:solidFill>
                <a:latin typeface="Times New Roman" pitchFamily="16" charset="0"/>
              </a:rPr>
            </a:br>
            <a:r>
              <a:rPr lang="ru-RU" sz="2400">
                <a:solidFill>
                  <a:srgbClr val="E6E6E6"/>
                </a:solidFill>
                <a:latin typeface="Times New Roman" pitchFamily="16" charset="0"/>
              </a:rPr>
              <a:t>Второй уровень</a:t>
            </a:r>
            <a:br>
              <a:rPr lang="ru-RU" sz="2400">
                <a:solidFill>
                  <a:srgbClr val="E6E6E6"/>
                </a:solidFill>
                <a:latin typeface="Times New Roman" pitchFamily="16" charset="0"/>
              </a:rPr>
            </a:br>
            <a:r>
              <a:rPr lang="ru-RU" sz="2000">
                <a:solidFill>
                  <a:srgbClr val="E6E6E6"/>
                </a:solidFill>
                <a:latin typeface="Times New Roman" pitchFamily="16" charset="0"/>
              </a:rPr>
              <a:t>Третий уровень</a:t>
            </a:r>
            <a:br>
              <a:rPr lang="ru-RU" sz="2000">
                <a:solidFill>
                  <a:srgbClr val="E6E6E6"/>
                </a:solidFill>
                <a:latin typeface="Times New Roman" pitchFamily="16" charset="0"/>
              </a:rPr>
            </a:br>
            <a:r>
              <a:rPr lang="ru-RU">
                <a:solidFill>
                  <a:srgbClr val="E6E6E6"/>
                </a:solidFill>
                <a:latin typeface="Times New Roman" pitchFamily="16" charset="0"/>
              </a:rPr>
              <a:t>Четвертый уровень</a:t>
            </a:r>
            <a:br>
              <a:rPr lang="ru-RU">
                <a:solidFill>
                  <a:srgbClr val="E6E6E6"/>
                </a:solidFill>
                <a:latin typeface="Times New Roman" pitchFamily="16" charset="0"/>
              </a:rPr>
            </a:br>
            <a:r>
              <a:rPr lang="ru-RU">
                <a:solidFill>
                  <a:srgbClr val="E6E6E6"/>
                </a:solidFill>
                <a:latin typeface="Times New Roman" pitchFamily="16" charset="0"/>
              </a:rP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63600" indent="-646113" algn="ctr">
              <a:lnSpc>
                <a:spcPct val="100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>
                <a:solidFill>
                  <a:srgbClr val="000000"/>
                </a:solidFill>
              </a:rPr>
              <a:t>Образец текста</a:t>
            </a:r>
            <a:br>
              <a:rPr lang="ru-RU" sz="3200">
                <a:solidFill>
                  <a:srgbClr val="000000"/>
                </a:solidFill>
              </a:rPr>
            </a:br>
            <a:r>
              <a:rPr lang="ru-RU" sz="2800">
                <a:solidFill>
                  <a:srgbClr val="000000"/>
                </a:solidFill>
              </a:rPr>
              <a:t>Второй уровень</a:t>
            </a:r>
            <a:br>
              <a:rPr lang="ru-RU" sz="28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Третий уровень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000">
                <a:solidFill>
                  <a:srgbClr val="000000"/>
                </a:solidFill>
              </a:rPr>
              <a:t>Четвертый уровень</a:t>
            </a:r>
            <a:br>
              <a:rPr lang="ru-RU" sz="2000">
                <a:solidFill>
                  <a:srgbClr val="000000"/>
                </a:solidFill>
              </a:rPr>
            </a:br>
            <a:r>
              <a:rPr lang="ru-RU" sz="2000">
                <a:solidFill>
                  <a:srgbClr val="000000"/>
                </a:solidFill>
              </a:rPr>
              <a:t>Пятый уровень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03238" y="6886575"/>
            <a:ext cx="2347912" cy="5207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448050" y="6886575"/>
            <a:ext cx="3195638" cy="5207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1FFEED53-BD07-401C-9C0B-B7D702042D9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reeform 1"/>
          <p:cNvSpPr>
            <a:spLocks noChangeArrowheads="1"/>
          </p:cNvSpPr>
          <p:nvPr/>
        </p:nvSpPr>
        <p:spPr bwMode="auto">
          <a:xfrm>
            <a:off x="725488" y="7077075"/>
            <a:ext cx="9355137" cy="96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2" name="Freeform 2"/>
          <p:cNvSpPr>
            <a:spLocks noChangeArrowheads="1"/>
          </p:cNvSpPr>
          <p:nvPr/>
        </p:nvSpPr>
        <p:spPr bwMode="auto">
          <a:xfrm>
            <a:off x="1987550" y="7289800"/>
            <a:ext cx="8093075" cy="96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3213"/>
            <a:ext cx="9070975" cy="12573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692275"/>
            <a:ext cx="4451350" cy="70326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04825" y="2397125"/>
            <a:ext cx="4452938" cy="43561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63600" indent="-646113">
              <a:lnSpc>
                <a:spcPct val="100000"/>
              </a:lnSpc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>
                <a:solidFill>
                  <a:srgbClr val="E6E6E6"/>
                </a:solidFill>
                <a:latin typeface="Times New Roman" pitchFamily="16" charset="0"/>
              </a:rPr>
              <a:t>Образец текста</a:t>
            </a:r>
            <a:br>
              <a:rPr lang="ru-RU" sz="2400">
                <a:solidFill>
                  <a:srgbClr val="E6E6E6"/>
                </a:solidFill>
                <a:latin typeface="Times New Roman" pitchFamily="16" charset="0"/>
              </a:rPr>
            </a:br>
            <a:r>
              <a:rPr lang="ru-RU" sz="2000">
                <a:solidFill>
                  <a:srgbClr val="E6E6E6"/>
                </a:solidFill>
                <a:latin typeface="Times New Roman" pitchFamily="16" charset="0"/>
              </a:rPr>
              <a:t>Второй уровень</a:t>
            </a:r>
            <a:br>
              <a:rPr lang="ru-RU" sz="2000">
                <a:solidFill>
                  <a:srgbClr val="E6E6E6"/>
                </a:solidFill>
                <a:latin typeface="Times New Roman" pitchFamily="16" charset="0"/>
              </a:rPr>
            </a:br>
            <a:r>
              <a:rPr lang="ru-RU">
                <a:solidFill>
                  <a:srgbClr val="E6E6E6"/>
                </a:solidFill>
                <a:latin typeface="Times New Roman" pitchFamily="16" charset="0"/>
              </a:rPr>
              <a:t>Третий уровень</a:t>
            </a:r>
            <a:br>
              <a:rPr lang="ru-RU">
                <a:solidFill>
                  <a:srgbClr val="E6E6E6"/>
                </a:solidFill>
                <a:latin typeface="Times New Roman" pitchFamily="16" charset="0"/>
              </a:rPr>
            </a:br>
            <a:r>
              <a:rPr lang="ru-RU" sz="1600">
                <a:solidFill>
                  <a:srgbClr val="E6E6E6"/>
                </a:solidFill>
                <a:latin typeface="Times New Roman" pitchFamily="16" charset="0"/>
              </a:rPr>
              <a:t>Четвертый уровень</a:t>
            </a:r>
            <a:br>
              <a:rPr lang="ru-RU" sz="1600">
                <a:solidFill>
                  <a:srgbClr val="E6E6E6"/>
                </a:solidFill>
                <a:latin typeface="Times New Roman" pitchFamily="16" charset="0"/>
              </a:rPr>
            </a:br>
            <a:r>
              <a:rPr lang="ru-RU" sz="1600">
                <a:solidFill>
                  <a:srgbClr val="E6E6E6"/>
                </a:solidFill>
                <a:latin typeface="Times New Roman" pitchFamily="16" charset="0"/>
              </a:rPr>
              <a:t>Пятый уровень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121275" y="1692275"/>
            <a:ext cx="4456113" cy="70485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100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 b="1">
                <a:solidFill>
                  <a:srgbClr val="E6E6E6"/>
                </a:solidFill>
                <a:latin typeface="Times New Roman" pitchFamily="16" charset="0"/>
              </a:rPr>
              <a:t>Образец текста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121275" y="2397125"/>
            <a:ext cx="4456113" cy="43561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63600" indent="-646113">
              <a:lnSpc>
                <a:spcPct val="100000"/>
              </a:lnSpc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>
                <a:solidFill>
                  <a:srgbClr val="E6E6E6"/>
                </a:solidFill>
                <a:latin typeface="Times New Roman" pitchFamily="16" charset="0"/>
              </a:rPr>
              <a:t>Образец текста</a:t>
            </a:r>
            <a:br>
              <a:rPr lang="ru-RU" sz="2400">
                <a:solidFill>
                  <a:srgbClr val="E6E6E6"/>
                </a:solidFill>
                <a:latin typeface="Times New Roman" pitchFamily="16" charset="0"/>
              </a:rPr>
            </a:br>
            <a:r>
              <a:rPr lang="ru-RU" sz="2000">
                <a:solidFill>
                  <a:srgbClr val="E6E6E6"/>
                </a:solidFill>
                <a:latin typeface="Times New Roman" pitchFamily="16" charset="0"/>
              </a:rPr>
              <a:t>Второй уровень</a:t>
            </a:r>
            <a:br>
              <a:rPr lang="ru-RU" sz="2000">
                <a:solidFill>
                  <a:srgbClr val="E6E6E6"/>
                </a:solidFill>
                <a:latin typeface="Times New Roman" pitchFamily="16" charset="0"/>
              </a:rPr>
            </a:br>
            <a:r>
              <a:rPr lang="ru-RU">
                <a:solidFill>
                  <a:srgbClr val="E6E6E6"/>
                </a:solidFill>
                <a:latin typeface="Times New Roman" pitchFamily="16" charset="0"/>
              </a:rPr>
              <a:t>Третий уровень</a:t>
            </a:r>
            <a:br>
              <a:rPr lang="ru-RU">
                <a:solidFill>
                  <a:srgbClr val="E6E6E6"/>
                </a:solidFill>
                <a:latin typeface="Times New Roman" pitchFamily="16" charset="0"/>
              </a:rPr>
            </a:br>
            <a:r>
              <a:rPr lang="ru-RU" sz="1600">
                <a:solidFill>
                  <a:srgbClr val="E6E6E6"/>
                </a:solidFill>
                <a:latin typeface="Times New Roman" pitchFamily="16" charset="0"/>
              </a:rPr>
              <a:t>Четвертый уровень</a:t>
            </a:r>
            <a:br>
              <a:rPr lang="ru-RU" sz="1600">
                <a:solidFill>
                  <a:srgbClr val="E6E6E6"/>
                </a:solidFill>
                <a:latin typeface="Times New Roman" pitchFamily="16" charset="0"/>
              </a:rPr>
            </a:br>
            <a:r>
              <a:rPr lang="ru-RU" sz="1600">
                <a:solidFill>
                  <a:srgbClr val="E6E6E6"/>
                </a:solidFill>
                <a:latin typeface="Times New Roman" pitchFamily="16" charset="0"/>
              </a:rP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reeform 1"/>
          <p:cNvSpPr>
            <a:spLocks noChangeArrowheads="1"/>
          </p:cNvSpPr>
          <p:nvPr/>
        </p:nvSpPr>
        <p:spPr bwMode="auto">
          <a:xfrm>
            <a:off x="725488" y="7077075"/>
            <a:ext cx="9355137" cy="96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6" name="Freeform 2"/>
          <p:cNvSpPr>
            <a:spLocks noChangeArrowheads="1"/>
          </p:cNvSpPr>
          <p:nvPr/>
        </p:nvSpPr>
        <p:spPr bwMode="auto">
          <a:xfrm>
            <a:off x="1987550" y="7289800"/>
            <a:ext cx="8093075" cy="96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282575"/>
            <a:ext cx="8607425" cy="12604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reeform 1"/>
          <p:cNvSpPr>
            <a:spLocks noChangeArrowheads="1"/>
          </p:cNvSpPr>
          <p:nvPr/>
        </p:nvSpPr>
        <p:spPr bwMode="auto">
          <a:xfrm>
            <a:off x="725488" y="7077075"/>
            <a:ext cx="9355137" cy="96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0" name="Freeform 2"/>
          <p:cNvSpPr>
            <a:spLocks noChangeArrowheads="1"/>
          </p:cNvSpPr>
          <p:nvPr/>
        </p:nvSpPr>
        <p:spPr bwMode="auto">
          <a:xfrm>
            <a:off x="1987550" y="7289800"/>
            <a:ext cx="8093075" cy="96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70975" cy="12604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70975" cy="498792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reeform 1"/>
          <p:cNvSpPr>
            <a:spLocks noChangeArrowheads="1"/>
          </p:cNvSpPr>
          <p:nvPr/>
        </p:nvSpPr>
        <p:spPr bwMode="auto">
          <a:xfrm>
            <a:off x="725488" y="7077075"/>
            <a:ext cx="9355137" cy="96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4" name="Freeform 2"/>
          <p:cNvSpPr>
            <a:spLocks noChangeArrowheads="1"/>
          </p:cNvSpPr>
          <p:nvPr/>
        </p:nvSpPr>
        <p:spPr bwMode="auto">
          <a:xfrm>
            <a:off x="1987550" y="7289800"/>
            <a:ext cx="8093075" cy="96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1625"/>
            <a:ext cx="3314700" cy="12779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941763" y="301625"/>
            <a:ext cx="5635625" cy="64516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63600" indent="-646113">
              <a:lnSpc>
                <a:spcPct val="100000"/>
              </a:lnSpc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3200">
                <a:solidFill>
                  <a:srgbClr val="E6E6E6"/>
                </a:solidFill>
                <a:latin typeface="Times New Roman" pitchFamily="16" charset="0"/>
              </a:rPr>
              <a:t>Образец текста</a:t>
            </a:r>
            <a:br>
              <a:rPr lang="ru-RU" sz="3200">
                <a:solidFill>
                  <a:srgbClr val="E6E6E6"/>
                </a:solidFill>
                <a:latin typeface="Times New Roman" pitchFamily="16" charset="0"/>
              </a:rPr>
            </a:br>
            <a:r>
              <a:rPr lang="ru-RU" sz="2800">
                <a:solidFill>
                  <a:srgbClr val="E6E6E6"/>
                </a:solidFill>
                <a:latin typeface="Times New Roman" pitchFamily="16" charset="0"/>
              </a:rPr>
              <a:t>Второй уровень</a:t>
            </a:r>
            <a:br>
              <a:rPr lang="ru-RU" sz="2800">
                <a:solidFill>
                  <a:srgbClr val="E6E6E6"/>
                </a:solidFill>
                <a:latin typeface="Times New Roman" pitchFamily="16" charset="0"/>
              </a:rPr>
            </a:br>
            <a:r>
              <a:rPr lang="ru-RU" sz="2400">
                <a:solidFill>
                  <a:srgbClr val="E6E6E6"/>
                </a:solidFill>
                <a:latin typeface="Times New Roman" pitchFamily="16" charset="0"/>
              </a:rPr>
              <a:t>Третий уровень</a:t>
            </a:r>
            <a:br>
              <a:rPr lang="ru-RU" sz="2400">
                <a:solidFill>
                  <a:srgbClr val="E6E6E6"/>
                </a:solidFill>
                <a:latin typeface="Times New Roman" pitchFamily="16" charset="0"/>
              </a:rPr>
            </a:br>
            <a:r>
              <a:rPr lang="ru-RU" sz="2000">
                <a:solidFill>
                  <a:srgbClr val="E6E6E6"/>
                </a:solidFill>
                <a:latin typeface="Times New Roman" pitchFamily="16" charset="0"/>
              </a:rPr>
              <a:t>Четвертый уровень</a:t>
            </a:r>
            <a:br>
              <a:rPr lang="ru-RU" sz="2000">
                <a:solidFill>
                  <a:srgbClr val="E6E6E6"/>
                </a:solidFill>
                <a:latin typeface="Times New Roman" pitchFamily="16" charset="0"/>
              </a:rPr>
            </a:br>
            <a:r>
              <a:rPr lang="ru-RU" sz="2000">
                <a:solidFill>
                  <a:srgbClr val="E6E6E6"/>
                </a:solidFill>
                <a:latin typeface="Times New Roman" pitchFamily="16" charset="0"/>
              </a:rPr>
              <a:t>Пятый уровень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581150"/>
            <a:ext cx="3314700" cy="517048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reeform 1"/>
          <p:cNvSpPr>
            <a:spLocks noChangeArrowheads="1"/>
          </p:cNvSpPr>
          <p:nvPr/>
        </p:nvSpPr>
        <p:spPr bwMode="auto">
          <a:xfrm>
            <a:off x="725488" y="7077075"/>
            <a:ext cx="9355137" cy="96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18" name="Freeform 2"/>
          <p:cNvSpPr>
            <a:spLocks noChangeArrowheads="1"/>
          </p:cNvSpPr>
          <p:nvPr/>
        </p:nvSpPr>
        <p:spPr bwMode="auto">
          <a:xfrm>
            <a:off x="1987550" y="7289800"/>
            <a:ext cx="8093075" cy="96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76438" y="5291138"/>
            <a:ext cx="6046787" cy="623887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976438" y="674688"/>
            <a:ext cx="6048375" cy="45370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438" y="5916613"/>
            <a:ext cx="6046787" cy="88582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reeform 1"/>
          <p:cNvSpPr>
            <a:spLocks noChangeArrowheads="1"/>
          </p:cNvSpPr>
          <p:nvPr/>
        </p:nvSpPr>
        <p:spPr bwMode="auto">
          <a:xfrm>
            <a:off x="725488" y="7077075"/>
            <a:ext cx="9355137" cy="96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2" name="Freeform 2"/>
          <p:cNvSpPr>
            <a:spLocks noChangeArrowheads="1"/>
          </p:cNvSpPr>
          <p:nvPr/>
        </p:nvSpPr>
        <p:spPr bwMode="auto">
          <a:xfrm>
            <a:off x="1987550" y="7289800"/>
            <a:ext cx="8093075" cy="96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282575"/>
            <a:ext cx="8607425" cy="12604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1963738"/>
            <a:ext cx="8770937" cy="4935537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eaVert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reeform 1"/>
          <p:cNvSpPr>
            <a:spLocks noChangeArrowheads="1"/>
          </p:cNvSpPr>
          <p:nvPr/>
        </p:nvSpPr>
        <p:spPr bwMode="auto">
          <a:xfrm>
            <a:off x="725488" y="7077075"/>
            <a:ext cx="9355137" cy="96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66" name="Freeform 2"/>
          <p:cNvSpPr>
            <a:spLocks noChangeArrowheads="1"/>
          </p:cNvSpPr>
          <p:nvPr/>
        </p:nvSpPr>
        <p:spPr bwMode="auto">
          <a:xfrm>
            <a:off x="1987550" y="7289800"/>
            <a:ext cx="8093075" cy="96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321550" y="282575"/>
            <a:ext cx="2190750" cy="66167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eaVert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82575"/>
            <a:ext cx="6426200" cy="66167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eaVert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282575"/>
            <a:ext cx="8607425" cy="12604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1962150"/>
            <a:ext cx="8772525" cy="49355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725488" y="7077075"/>
            <a:ext cx="9356725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1987550" y="7288213"/>
            <a:ext cx="8093075" cy="96837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cs typeface="Arial Unicode MS" charset="0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cs typeface="Arial Unicode MS" charset="0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cs typeface="Arial Unicode MS" charset="0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cs typeface="Arial Unicode MS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cs typeface="Arial Unicode MS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cs typeface="Arial Unicode MS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cs typeface="Arial Unicode MS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E6E6E6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E6E6E6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96925" y="4857750"/>
            <a:ext cx="8566150" cy="150018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6925" y="3203575"/>
            <a:ext cx="8566150" cy="165258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03238" y="6886575"/>
            <a:ext cx="2347912" cy="5207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48050" y="6886575"/>
            <a:ext cx="3195638" cy="5207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DFD33B64-8CDF-4EDA-8A22-BB1F465288A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4459287" cy="498951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63600" indent="-646113" algn="ctr">
              <a:lnSpc>
                <a:spcPct val="100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800">
                <a:solidFill>
                  <a:srgbClr val="000000"/>
                </a:solidFill>
              </a:rPr>
              <a:t>Образец текста</a:t>
            </a:r>
            <a:br>
              <a:rPr lang="ru-RU" sz="28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Второй уровень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000">
                <a:solidFill>
                  <a:srgbClr val="000000"/>
                </a:solidFill>
              </a:rPr>
              <a:t>Третий уровень</a:t>
            </a:r>
            <a:br>
              <a:rPr lang="ru-RU" sz="2000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Четвертый уровень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Пятый уровень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114925" y="1768475"/>
            <a:ext cx="4460875" cy="498951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63600" indent="-646113" algn="ctr">
              <a:lnSpc>
                <a:spcPct val="100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800">
                <a:solidFill>
                  <a:srgbClr val="000000"/>
                </a:solidFill>
              </a:rPr>
              <a:t>Образец текста</a:t>
            </a:r>
            <a:br>
              <a:rPr lang="ru-RU" sz="28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Второй уровень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000">
                <a:solidFill>
                  <a:srgbClr val="000000"/>
                </a:solidFill>
              </a:rPr>
              <a:t>Третий уровень</a:t>
            </a:r>
            <a:br>
              <a:rPr lang="ru-RU" sz="2000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Четвертый уровень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Пятый уровень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03238" y="6886575"/>
            <a:ext cx="2347912" cy="5207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448050" y="6886575"/>
            <a:ext cx="3195638" cy="5207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956EFEBC-AAC1-4E75-AD26-6F2E437768D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3213"/>
            <a:ext cx="9070975" cy="12573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692275"/>
            <a:ext cx="4451350" cy="70326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04825" y="2397125"/>
            <a:ext cx="4452938" cy="43561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63600" indent="-646113" algn="ctr">
              <a:lnSpc>
                <a:spcPct val="100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>
                <a:solidFill>
                  <a:srgbClr val="000000"/>
                </a:solidFill>
              </a:rPr>
              <a:t>Образец текста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000">
                <a:solidFill>
                  <a:srgbClr val="000000"/>
                </a:solidFill>
              </a:rPr>
              <a:t>Второй уровень</a:t>
            </a:r>
            <a:br>
              <a:rPr lang="ru-RU" sz="2000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Третий уровень</a:t>
            </a:r>
            <a:br>
              <a:rPr lang="ru-RU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Четвертый уровень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Пятый уровень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121275" y="1692275"/>
            <a:ext cx="4456113" cy="70485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100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 b="1">
                <a:solidFill>
                  <a:srgbClr val="000000"/>
                </a:solidFill>
              </a:rPr>
              <a:t>Образец текста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121275" y="2397125"/>
            <a:ext cx="4456113" cy="43561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63600" indent="-646113" algn="ctr">
              <a:lnSpc>
                <a:spcPct val="100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>
                <a:solidFill>
                  <a:srgbClr val="000000"/>
                </a:solidFill>
              </a:rPr>
              <a:t>Образец текста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000">
                <a:solidFill>
                  <a:srgbClr val="000000"/>
                </a:solidFill>
              </a:rPr>
              <a:t>Второй уровень</a:t>
            </a:r>
            <a:br>
              <a:rPr lang="ru-RU" sz="2000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Третий уровень</a:t>
            </a:r>
            <a:br>
              <a:rPr lang="ru-RU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Четвертый уровень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Пятый уровень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7912" cy="5207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5638" cy="5207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90ADB4D3-5ADD-4B8A-A600-775685C8EEE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03238" y="6886575"/>
            <a:ext cx="2347912" cy="5207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448050" y="6886575"/>
            <a:ext cx="3195638" cy="5207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B07470B2-66B7-4395-A0D5-D1C0A2B66A8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503238" y="6886575"/>
            <a:ext cx="2347912" cy="5207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448050" y="6886575"/>
            <a:ext cx="3195638" cy="5207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C13F4751-F50E-4CCC-92CF-0012D7A596F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1625"/>
            <a:ext cx="3314700" cy="12779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41763" y="301625"/>
            <a:ext cx="5635625" cy="64516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63600" indent="-646113" algn="ctr">
              <a:lnSpc>
                <a:spcPct val="100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3200">
                <a:solidFill>
                  <a:srgbClr val="000000"/>
                </a:solidFill>
              </a:rPr>
              <a:t>Образец текста</a:t>
            </a:r>
            <a:br>
              <a:rPr lang="ru-RU" sz="3200">
                <a:solidFill>
                  <a:srgbClr val="000000"/>
                </a:solidFill>
              </a:rPr>
            </a:br>
            <a:r>
              <a:rPr lang="ru-RU" sz="2800">
                <a:solidFill>
                  <a:srgbClr val="000000"/>
                </a:solidFill>
              </a:rPr>
              <a:t>Второй уровень</a:t>
            </a:r>
            <a:br>
              <a:rPr lang="ru-RU" sz="28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Третий уровень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000">
                <a:solidFill>
                  <a:srgbClr val="000000"/>
                </a:solidFill>
              </a:rPr>
              <a:t>Четвертый уровень</a:t>
            </a:r>
            <a:br>
              <a:rPr lang="ru-RU" sz="2000">
                <a:solidFill>
                  <a:srgbClr val="000000"/>
                </a:solidFill>
              </a:rPr>
            </a:br>
            <a:r>
              <a:rPr lang="ru-RU" sz="2000">
                <a:solidFill>
                  <a:srgbClr val="000000"/>
                </a:solidFill>
              </a:rPr>
              <a:t>Пятый уровень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581150"/>
            <a:ext cx="3314700" cy="517048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03238" y="6886575"/>
            <a:ext cx="2347912" cy="5207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448050" y="6886575"/>
            <a:ext cx="3195638" cy="5207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F559A05A-6451-48B3-848D-3913277B67B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C:/Documents%20and%20Settings/Admin/&#1056;&#1072;&#1073;&#1086;&#1095;&#1080;&#1081;%20&#1089;&#1090;&#1086;&#1083;/&#1089;&#1085;%20&#1082;&#1086;&#1088;&#1086;&#1083;&#1077;&#1074;&#1072;/&#1089;&#1085;%20&#1082;&#1086;&#1088;/114_snezhnaya_koroleva_erko_01%5B2%5D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3.xml"/><Relationship Id="rId5" Type="http://schemas.openxmlformats.org/officeDocument/2006/relationships/image" Target="../media/image1.jpeg"/><Relationship Id="rId4" Type="http://schemas.openxmlformats.org/officeDocument/2006/relationships/image" Target="file:///K:/&#1089;&#1085;%20&#1082;&#1086;&#1088;&#1086;&#1083;&#1077;&#1074;&#1072;/&#1089;&#1085;%20&#1082;&#1086;&#1088;/114_snezhnaya_koroleva_erko_01%5B2%5D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C:/Documents%20and%20Settings/Admin/&#1056;&#1072;&#1073;&#1086;&#1095;&#1080;&#1081;%20&#1089;&#1090;&#1086;&#1083;/&#1089;&#1085;%20&#1082;&#1086;&#1088;&#1086;&#1083;&#1077;&#1074;&#1072;/&#1089;&#1085;%20&#1082;&#1086;&#1088;/114_snezhnaya_koroleva_erko_05%5B1%5D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3.xml"/><Relationship Id="rId5" Type="http://schemas.openxmlformats.org/officeDocument/2006/relationships/image" Target="../media/image13.jpeg"/><Relationship Id="rId4" Type="http://schemas.openxmlformats.org/officeDocument/2006/relationships/image" Target="file:///K:/&#1089;&#1085;%20&#1082;&#1086;&#1088;&#1086;&#1083;&#1077;&#1074;&#1072;/&#1089;&#1085;%20&#1082;&#1086;&#1088;/114_snezhnaya_koroleva_erko_05%5B1%5D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C:/Documents%20and%20Settings/Admin/&#1056;&#1072;&#1073;&#1086;&#1095;&#1080;&#1081;%20&#1089;&#1090;&#1086;&#1083;/&#1089;&#1085;%20&#1082;&#1086;&#1088;&#1086;&#1083;&#1077;&#1074;&#1072;/&#1089;&#1085;%20&#1082;&#1086;&#1088;/114_snezhnaya_koroleva_erko_06%5B1%5D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3.xml"/><Relationship Id="rId5" Type="http://schemas.openxmlformats.org/officeDocument/2006/relationships/image" Target="../media/image15.jpeg"/><Relationship Id="rId4" Type="http://schemas.openxmlformats.org/officeDocument/2006/relationships/image" Target="file:///K:/&#1089;&#1085;%20&#1082;&#1086;&#1088;&#1086;&#1083;&#1077;&#1074;&#1072;/&#1089;&#1085;%20&#1082;&#1086;&#1088;/114_snezhnaya_koroleva_erko_06%5B1%5D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C:/Documents%20and%20Settings/Admin/&#1056;&#1072;&#1073;&#1086;&#1095;&#1080;&#1081;%20&#1089;&#1090;&#1086;&#1083;/&#1089;&#1085;%20&#1082;&#1086;&#1088;&#1086;&#1083;&#1077;&#1074;&#1072;/&#1089;&#1085;%20&#1082;&#1086;&#1088;/any2fbimgloader19%5B1%5D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3.xml"/><Relationship Id="rId5" Type="http://schemas.openxmlformats.org/officeDocument/2006/relationships/image" Target="../media/image16.jpeg"/><Relationship Id="rId4" Type="http://schemas.openxmlformats.org/officeDocument/2006/relationships/image" Target="file:///K:/&#1089;&#1085;%20&#1082;&#1086;&#1088;&#1086;&#1083;&#1077;&#1074;&#1072;/&#1089;&#1085;%20&#1082;&#1086;&#1088;/any2fbimgloader19%5B1%5D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/Documents%20and%20Settings/Admin/&#1056;&#1072;&#1073;&#1086;&#1095;&#1080;&#1081;%20&#1089;&#1090;&#1086;&#1083;/&#1089;&#1085;%20&#1082;&#1086;&#1088;&#1086;&#1083;&#1077;&#1074;&#1072;/&#1089;&#1085;%20&#1082;&#1086;&#1088;/any2fbimgloader4%5B1%5D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3.xml"/><Relationship Id="rId5" Type="http://schemas.openxmlformats.org/officeDocument/2006/relationships/image" Target="../media/image4.jpeg"/><Relationship Id="rId4" Type="http://schemas.openxmlformats.org/officeDocument/2006/relationships/image" Target="file:///K:/&#1089;&#1085;%20&#1082;&#1086;&#1088;&#1086;&#1083;&#1077;&#1074;&#1072;/&#1089;&#1085;%20&#1082;&#1086;&#1088;/any2fbimgloader4%5B1%5D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/Documents%20and%20Settings/Admin/&#1056;&#1072;&#1073;&#1086;&#1095;&#1080;&#1081;%20&#1089;&#1090;&#1086;&#1083;/&#1089;&#1085;%20&#1082;&#1086;&#1088;&#1086;&#1083;&#1077;&#1074;&#1072;/&#1089;&#1085;%20&#1082;&#1086;&#1088;/any2fbimgloader5%5B1%5D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3.xml"/><Relationship Id="rId5" Type="http://schemas.openxmlformats.org/officeDocument/2006/relationships/image" Target="../media/image5.jpeg"/><Relationship Id="rId4" Type="http://schemas.openxmlformats.org/officeDocument/2006/relationships/image" Target="file:///K:/&#1089;&#1085;%20&#1082;&#1086;&#1088;&#1086;&#1083;&#1077;&#1074;&#1072;/&#1089;&#1085;%20&#1082;&#1086;&#1088;/any2fbimgloader5%5B1%5D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/Documents%20and%20Settings/Admin/&#1056;&#1072;&#1073;&#1086;&#1095;&#1080;&#1081;%20&#1089;&#1090;&#1086;&#1083;/&#1089;&#1085;%20&#1082;&#1086;&#1088;&#1086;&#1083;&#1077;&#1074;&#1072;/&#1089;&#1085;%20&#1082;&#1086;&#1088;/any2fbimgloader11%5B1%5D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3.xml"/><Relationship Id="rId5" Type="http://schemas.openxmlformats.org/officeDocument/2006/relationships/image" Target="../media/image6.jpeg"/><Relationship Id="rId4" Type="http://schemas.openxmlformats.org/officeDocument/2006/relationships/image" Target="file:///K:/&#1089;&#1085;%20&#1082;&#1086;&#1088;&#1086;&#1083;&#1077;&#1074;&#1072;/&#1089;&#1085;%20&#1082;&#1086;&#1088;/any2fbimgloader11%5B1%5D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file:///C:/Documents%20and%20Settings/Admin/Рабочий%20стол/сн%20королева/сн%20кор/114_snezhnaya_koroleva_erko_01%5B2%5D.jpg"/>
          <p:cNvPicPr>
            <a:picLocks noChangeAspect="1" noChangeArrowheads="1"/>
          </p:cNvPicPr>
          <p:nvPr/>
        </p:nvPicPr>
        <p:blipFill>
          <a:blip r:link="rId3"/>
          <a:srcRect/>
          <a:stretch>
            <a:fillRect/>
          </a:stretch>
        </p:blipFill>
        <p:spPr bwMode="auto">
          <a:xfrm>
            <a:off x="2700338" y="360363"/>
            <a:ext cx="5040312" cy="6659562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</p:pic>
      <p:pic>
        <p:nvPicPr>
          <p:cNvPr id="39938" name="Picture 2" descr="file:///K:/сн%20королева/сн%20кор/114_snezhnaya_koroleva_erko_01%5B2%5D.jpg"/>
          <p:cNvPicPr>
            <a:picLocks noChangeAspect="1" noChangeArrowheads="1"/>
          </p:cNvPicPr>
          <p:nvPr/>
        </p:nvPicPr>
        <p:blipFill>
          <a:blip r:link="rId4"/>
          <a:srcRect/>
          <a:stretch>
            <a:fillRect/>
          </a:stretch>
        </p:blipFill>
        <p:spPr bwMode="auto">
          <a:xfrm>
            <a:off x="2700338" y="360363"/>
            <a:ext cx="5219700" cy="6659562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</p:pic>
      <p:pic>
        <p:nvPicPr>
          <p:cNvPr id="39940" name="Picture 4" descr="F:\сн королева\сн кор\114_snezhnaya_koroleva_erko_01[2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82858" y="350813"/>
            <a:ext cx="5214973" cy="664373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0225" y="900113"/>
            <a:ext cx="7297738" cy="5759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18" name="Picture 2" descr="F:\сн королева\сн кор\any2fbimgloader1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2660" y="493689"/>
            <a:ext cx="792961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439863"/>
            <a:ext cx="7478713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642" name="Picture 2" descr="F:\сн королева\сн кор\114_snezhnaya_koroleva_erko_0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040" y="636565"/>
            <a:ext cx="6572296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file:///C:/Documents%20and%20Settings/Admin/Рабочий%20стол/сн%20королева/сн%20кор/114_snezhnaya_koroleva_erko_05%5B1%5D.jpg"/>
          <p:cNvPicPr>
            <a:picLocks noChangeAspect="1" noChangeArrowheads="1"/>
          </p:cNvPicPr>
          <p:nvPr/>
        </p:nvPicPr>
        <p:blipFill>
          <a:blip r:link="rId3"/>
          <a:srcRect/>
          <a:stretch>
            <a:fillRect/>
          </a:stretch>
        </p:blipFill>
        <p:spPr bwMode="auto">
          <a:xfrm>
            <a:off x="2519363" y="360363"/>
            <a:ext cx="5040312" cy="6659562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</p:pic>
      <p:pic>
        <p:nvPicPr>
          <p:cNvPr id="52226" name="Picture 2" descr="file:///K:/сн%20королева/сн%20кор/114_snezhnaya_koroleva_erko_05%5B1%5D.jpg"/>
          <p:cNvPicPr>
            <a:picLocks noChangeAspect="1" noChangeArrowheads="1"/>
          </p:cNvPicPr>
          <p:nvPr/>
        </p:nvPicPr>
        <p:blipFill>
          <a:blip r:link="rId4"/>
          <a:srcRect/>
          <a:stretch>
            <a:fillRect/>
          </a:stretch>
        </p:blipFill>
        <p:spPr bwMode="auto">
          <a:xfrm>
            <a:off x="2519363" y="360363"/>
            <a:ext cx="5040312" cy="6659562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</p:pic>
      <p:pic>
        <p:nvPicPr>
          <p:cNvPr id="52228" name="Picture 4" descr="F:\сн королева\сн кор\any2fbimgloader1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9982" y="422251"/>
            <a:ext cx="5000660" cy="657229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654175"/>
            <a:ext cx="13049250" cy="4645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 descr="file:///C:/Documents%20and%20Settings/Admin/Рабочий%20стол/сн%20королева/сн%20кор/114_snezhnaya_koroleva_erko_06%5B1%5D.jpg"/>
          <p:cNvPicPr>
            <a:picLocks noChangeAspect="1" noChangeArrowheads="1"/>
          </p:cNvPicPr>
          <p:nvPr/>
        </p:nvPicPr>
        <p:blipFill>
          <a:blip r:link="rId3"/>
          <a:srcRect/>
          <a:stretch>
            <a:fillRect/>
          </a:stretch>
        </p:blipFill>
        <p:spPr bwMode="auto">
          <a:xfrm>
            <a:off x="2519363" y="179388"/>
            <a:ext cx="5040312" cy="6840537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</p:pic>
      <p:pic>
        <p:nvPicPr>
          <p:cNvPr id="56322" name="Picture 2" descr="file:///K:/сн%20королева/сн%20кор/114_snezhnaya_koroleva_erko_06%5B1%5D.jpg"/>
          <p:cNvPicPr>
            <a:picLocks noChangeAspect="1" noChangeArrowheads="1"/>
          </p:cNvPicPr>
          <p:nvPr/>
        </p:nvPicPr>
        <p:blipFill>
          <a:blip r:link="rId4"/>
          <a:srcRect/>
          <a:stretch>
            <a:fillRect/>
          </a:stretch>
        </p:blipFill>
        <p:spPr bwMode="auto">
          <a:xfrm>
            <a:off x="2519363" y="179388"/>
            <a:ext cx="5040312" cy="6840537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</p:pic>
      <p:pic>
        <p:nvPicPr>
          <p:cNvPr id="56324" name="Picture 4" descr="F:\сн королева\сн кор\114_snezhnaya_koroleva_erko_06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9982" y="207938"/>
            <a:ext cx="5000660" cy="678661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 descr="file:///C:/Documents%20and%20Settings/Admin/Рабочий%20стол/сн%20королева/сн%20кор/any2fbimgloader19%5B1%5D.jpg"/>
          <p:cNvPicPr>
            <a:picLocks noChangeAspect="1" noChangeArrowheads="1"/>
          </p:cNvPicPr>
          <p:nvPr/>
        </p:nvPicPr>
        <p:blipFill>
          <a:blip r:link="rId3"/>
          <a:srcRect/>
          <a:stretch>
            <a:fillRect/>
          </a:stretch>
        </p:blipFill>
        <p:spPr bwMode="auto">
          <a:xfrm>
            <a:off x="2608263" y="360363"/>
            <a:ext cx="4953000" cy="6659562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</p:pic>
      <p:pic>
        <p:nvPicPr>
          <p:cNvPr id="57346" name="Picture 2" descr="file:///K:/сн%20королева/сн%20кор/any2fbimgloader19%5B1%5D.jpg"/>
          <p:cNvPicPr>
            <a:picLocks noChangeAspect="1" noChangeArrowheads="1"/>
          </p:cNvPicPr>
          <p:nvPr/>
        </p:nvPicPr>
        <p:blipFill>
          <a:blip r:link="rId4"/>
          <a:srcRect/>
          <a:stretch>
            <a:fillRect/>
          </a:stretch>
        </p:blipFill>
        <p:spPr bwMode="auto">
          <a:xfrm>
            <a:off x="2608263" y="179388"/>
            <a:ext cx="4953000" cy="6840537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</p:pic>
      <p:pic>
        <p:nvPicPr>
          <p:cNvPr id="57348" name="Picture 4" descr="F:\сн королева\сн кор\any2fbimgloader19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63813" y="179388"/>
            <a:ext cx="4953000" cy="681515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7" name="Rectangle 1"/>
          <p:cNvSpPr>
            <a:spLocks noChangeArrowheads="1"/>
          </p:cNvSpPr>
          <p:nvPr/>
        </p:nvSpPr>
        <p:spPr bwMode="auto">
          <a:xfrm>
            <a:off x="2039916" y="2351077"/>
            <a:ext cx="8040709" cy="18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sz="6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kumimoji="0" lang="en-US" sz="6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kumimoji="0" lang="en-US" sz="6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7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kumimoji="0" lang="en-US" sz="6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kumimoji="0" lang="en-US" sz="6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kumimoji="0" lang="en-US" sz="6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kumimoji="0" lang="en-US" sz="6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kumimoji="0" lang="en-US" sz="6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                                                                                            2   6   8   4   5   7   9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62" name="Picture 2" descr="F:\сн королева\сн кор\any2fbimgloader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8575" y="160338"/>
            <a:ext cx="4943475" cy="6691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594" name="Picture 2" descr="F:\сн королева\сн кор\any2fbimgloader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8412" y="636565"/>
            <a:ext cx="7500990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file:///C:/Documents%20and%20Settings/Admin/Рабочий%20стол/сн%20королева/сн%20кор/any2fbimgloader4%5B1%5D.jpg"/>
          <p:cNvPicPr>
            <a:picLocks noChangeAspect="1" noChangeArrowheads="1"/>
          </p:cNvPicPr>
          <p:nvPr/>
        </p:nvPicPr>
        <p:blipFill>
          <a:blip r:link="rId3"/>
          <a:srcRect/>
          <a:stretch>
            <a:fillRect/>
          </a:stretch>
        </p:blipFill>
        <p:spPr bwMode="auto">
          <a:xfrm>
            <a:off x="1800225" y="900113"/>
            <a:ext cx="6659563" cy="52197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</p:pic>
      <p:pic>
        <p:nvPicPr>
          <p:cNvPr id="43010" name="Picture 2" descr="file:///K:/сн%20королева/сн%20кор/any2fbimgloader4%5B1%5D.jpg"/>
          <p:cNvPicPr>
            <a:picLocks noChangeAspect="1" noChangeArrowheads="1"/>
          </p:cNvPicPr>
          <p:nvPr/>
        </p:nvPicPr>
        <p:blipFill>
          <a:blip r:link="rId4"/>
          <a:srcRect/>
          <a:stretch>
            <a:fillRect/>
          </a:stretch>
        </p:blipFill>
        <p:spPr bwMode="auto">
          <a:xfrm>
            <a:off x="1800225" y="900113"/>
            <a:ext cx="6659563" cy="52197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</p:pic>
      <p:pic>
        <p:nvPicPr>
          <p:cNvPr id="43012" name="Picture 4" descr="F:\сн королева\сн кор\any2fbimgloader5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8438" y="493689"/>
            <a:ext cx="7143750" cy="586266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file:///C:/Documents%20and%20Settings/Admin/Рабочий%20стол/сн%20королева/сн%20кор/any2fbimgloader5%5B1%5D.jpg"/>
          <p:cNvPicPr>
            <a:picLocks noChangeAspect="1" noChangeArrowheads="1"/>
          </p:cNvPicPr>
          <p:nvPr/>
        </p:nvPicPr>
        <p:blipFill>
          <a:blip r:link="rId3"/>
          <a:srcRect/>
          <a:stretch>
            <a:fillRect/>
          </a:stretch>
        </p:blipFill>
        <p:spPr bwMode="auto">
          <a:xfrm>
            <a:off x="1497013" y="720725"/>
            <a:ext cx="7143750" cy="53244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</p:pic>
      <p:pic>
        <p:nvPicPr>
          <p:cNvPr id="44034" name="Picture 2" descr="file:///K:/сн%20королева/сн%20кор/any2fbimgloader5%5B1%5D.jpg"/>
          <p:cNvPicPr>
            <a:picLocks noChangeAspect="1" noChangeArrowheads="1"/>
          </p:cNvPicPr>
          <p:nvPr/>
        </p:nvPicPr>
        <p:blipFill>
          <a:blip r:link="rId4"/>
          <a:srcRect/>
          <a:stretch>
            <a:fillRect/>
          </a:stretch>
        </p:blipFill>
        <p:spPr bwMode="auto">
          <a:xfrm>
            <a:off x="1439863" y="720725"/>
            <a:ext cx="7181850" cy="56213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</p:pic>
      <p:pic>
        <p:nvPicPr>
          <p:cNvPr id="44036" name="Picture 4" descr="F:\сн королева\сн кор\any2fbimgloader9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8412" y="708003"/>
            <a:ext cx="7143800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file:///C:/Documents%20and%20Settings/Admin/Рабочий%20стол/сн%20королева/сн%20кор/any2fbimgloader11%5B1%5D.jpg"/>
          <p:cNvPicPr>
            <a:picLocks noChangeAspect="1" noChangeArrowheads="1"/>
          </p:cNvPicPr>
          <p:nvPr/>
        </p:nvPicPr>
        <p:blipFill>
          <a:blip r:link="rId3"/>
          <a:srcRect/>
          <a:stretch>
            <a:fillRect/>
          </a:stretch>
        </p:blipFill>
        <p:spPr bwMode="auto">
          <a:xfrm>
            <a:off x="1536700" y="852488"/>
            <a:ext cx="7134225" cy="512445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</p:pic>
      <p:pic>
        <p:nvPicPr>
          <p:cNvPr id="46082" name="Picture 2" descr="file:///K:/сн%20королева/сн%20кор/any2fbimgloader11%5B1%5D.jpg"/>
          <p:cNvPicPr>
            <a:picLocks noChangeAspect="1" noChangeArrowheads="1"/>
          </p:cNvPicPr>
          <p:nvPr/>
        </p:nvPicPr>
        <p:blipFill>
          <a:blip r:link="rId4"/>
          <a:srcRect/>
          <a:stretch>
            <a:fillRect/>
          </a:stretch>
        </p:blipFill>
        <p:spPr bwMode="auto">
          <a:xfrm>
            <a:off x="1439863" y="720725"/>
            <a:ext cx="7199312" cy="560705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</p:pic>
      <p:pic>
        <p:nvPicPr>
          <p:cNvPr id="46084" name="Picture 4" descr="F:\сн королева\сн кор\any2fbimgloader11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96974" y="708003"/>
            <a:ext cx="7358114" cy="563406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0475" y="720725"/>
            <a:ext cx="7920038" cy="575945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863" y="1079500"/>
            <a:ext cx="8280400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14</Words>
  <PresentationFormat>Произвольный</PresentationFormat>
  <Paragraphs>1</Paragraphs>
  <Slides>17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37</vt:i4>
      </vt:variant>
      <vt:variant>
        <vt:lpstr>Заголовки слайдов</vt:lpstr>
      </vt:variant>
      <vt:variant>
        <vt:i4>17</vt:i4>
      </vt:variant>
    </vt:vector>
  </HeadingPairs>
  <TitlesOfParts>
    <vt:vector size="59" baseType="lpstr">
      <vt:lpstr>Times New Roman</vt:lpstr>
      <vt:lpstr>Arial</vt:lpstr>
      <vt:lpstr>Arial Unicode MS</vt:lpstr>
      <vt:lpstr>Wingdings</vt:lpstr>
      <vt:lpstr>StarSymbol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пашкова</dc:creator>
  <cp:lastModifiedBy>Админ</cp:lastModifiedBy>
  <cp:revision>10</cp:revision>
  <cp:lastPrinted>1601-01-01T00:00:00Z</cp:lastPrinted>
  <dcterms:created xsi:type="dcterms:W3CDTF">1601-01-01T00:00:00Z</dcterms:created>
  <dcterms:modified xsi:type="dcterms:W3CDTF">2012-01-16T04:49:07Z</dcterms:modified>
</cp:coreProperties>
</file>