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DD83E-C84B-4D26-B431-9325B7A35C0A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153FC-AAF2-4D9C-858A-FC333E915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153FC-AAF2-4D9C-858A-FC333E9155B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6ED4D-A6B4-4886-9785-B9A1D0DBFC32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B7053-897C-4D63-9C3D-351E74C1D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6ED4D-A6B4-4886-9785-B9A1D0DBFC32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B7053-897C-4D63-9C3D-351E74C1D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6ED4D-A6B4-4886-9785-B9A1D0DBFC32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B7053-897C-4D63-9C3D-351E74C1D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6ED4D-A6B4-4886-9785-B9A1D0DBFC32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B7053-897C-4D63-9C3D-351E74C1D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6ED4D-A6B4-4886-9785-B9A1D0DBFC32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B7053-897C-4D63-9C3D-351E74C1D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6ED4D-A6B4-4886-9785-B9A1D0DBFC32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B7053-897C-4D63-9C3D-351E74C1D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6ED4D-A6B4-4886-9785-B9A1D0DBFC32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B7053-897C-4D63-9C3D-351E74C1D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6ED4D-A6B4-4886-9785-B9A1D0DBFC32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B7053-897C-4D63-9C3D-351E74C1D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6ED4D-A6B4-4886-9785-B9A1D0DBFC32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B7053-897C-4D63-9C3D-351E74C1D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6ED4D-A6B4-4886-9785-B9A1D0DBFC32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B7053-897C-4D63-9C3D-351E74C1D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B6ED4D-A6B4-4886-9785-B9A1D0DBFC32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B7053-897C-4D63-9C3D-351E74C1D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DB6ED4D-A6B4-4886-9785-B9A1D0DBFC32}" type="datetimeFigureOut">
              <a:rPr lang="ru-RU" smtClean="0"/>
              <a:pPr/>
              <a:t>08.01.2012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0B7053-897C-4D63-9C3D-351E74C1D5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урока : 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Решение уравнений.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132856"/>
            <a:ext cx="4618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Устный счет.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ег\Desktop\день космонавтики\космос\белка и стрел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484784"/>
            <a:ext cx="5400600" cy="4752528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476672"/>
          <a:ext cx="6096000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339752" y="476672"/>
            <a:ext cx="936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476672"/>
            <a:ext cx="936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08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499319"/>
            <a:ext cx="936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499319"/>
            <a:ext cx="936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60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4632" y="1700808"/>
            <a:ext cx="51347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14)  </a:t>
            </a:r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Р – 5,5 </a:t>
            </a:r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= 13,5.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476672"/>
          <a:ext cx="6096000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864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339752" y="476672"/>
            <a:ext cx="936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25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476672"/>
            <a:ext cx="936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03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499319"/>
            <a:ext cx="936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499319"/>
            <a:ext cx="9361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61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08691" y="1700808"/>
            <a:ext cx="592662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 algn="ctr">
              <a:lnSpc>
                <a:spcPct val="200000"/>
              </a:lnSpc>
              <a:buAutoNum type="arabicParenR" startAt="15"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4 С + 12 = 3 С + 37.</a:t>
            </a:r>
          </a:p>
          <a:p>
            <a:pPr marL="742950" indent="-742950" algn="ctr">
              <a:lnSpc>
                <a:spcPct val="200000"/>
              </a:lnSpc>
              <a:buFontTx/>
              <a:buAutoNum type="arabicParenR" startAt="15"/>
            </a:pP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 Х + 3,6 = 1,2 – 5 Х.</a:t>
            </a:r>
          </a:p>
          <a:p>
            <a:pPr marL="742950" indent="-742950" algn="ctr">
              <a:buAutoNum type="arabicParenR" startAt="15"/>
            </a:pP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5" name="Picture 3" descr="C:\Users\Олег\Desktop\день космонавтики\космос\звёздочка 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556792"/>
            <a:ext cx="571500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ег\Desktop\день космонавтики\космос\чайка и лисичка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esktop\день космонавтики\космос\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9" y="1"/>
            <a:ext cx="4752528" cy="6900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Олег\Desktop\день космонавтики\космос\звёздочка 2.jpg"/>
          <p:cNvPicPr>
            <a:picLocks noChangeAspect="1" noChangeArrowheads="1"/>
          </p:cNvPicPr>
          <p:nvPr/>
        </p:nvPicPr>
        <p:blipFill>
          <a:blip r:embed="rId3" cstate="print"/>
          <a:srcRect b="3801"/>
          <a:stretch>
            <a:fillRect/>
          </a:stretch>
        </p:blipFill>
        <p:spPr bwMode="auto">
          <a:xfrm>
            <a:off x="1835696" y="0"/>
            <a:ext cx="534670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836712"/>
          <a:ext cx="7848872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109"/>
                <a:gridCol w="981109"/>
                <a:gridCol w="981109"/>
                <a:gridCol w="981109"/>
                <a:gridCol w="981109"/>
                <a:gridCol w="981109"/>
                <a:gridCol w="981109"/>
                <a:gridCol w="981109"/>
              </a:tblGrid>
              <a:tr h="13681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55576" y="836712"/>
            <a:ext cx="8130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836712"/>
            <a:ext cx="8130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836712"/>
            <a:ext cx="8130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0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836712"/>
            <a:ext cx="8130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836712"/>
            <a:ext cx="8130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24128" y="836712"/>
            <a:ext cx="8130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32240" y="836712"/>
            <a:ext cx="8130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68344" y="836712"/>
            <a:ext cx="81304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836712"/>
            <a:ext cx="49885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27984" y="836712"/>
            <a:ext cx="49885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8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2852936"/>
            <a:ext cx="25922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0,25 * 4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2852936"/>
            <a:ext cx="25922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- 6 + 8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31840" y="2852936"/>
            <a:ext cx="25922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 А + </a:t>
            </a:r>
            <a:r>
              <a:rPr lang="ru-RU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059832" y="2852936"/>
            <a:ext cx="259228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514350" indent="-514350" algn="ctr"/>
            <a:r>
              <a:rPr lang="ru-RU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</a:t>
            </a:r>
            <a:r>
              <a:rPr lang="ru-RU" sz="32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</a:p>
          <a:p>
            <a:pPr marL="514350" indent="-514350"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3   *   4</a:t>
            </a:r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31840" y="2924944"/>
            <a:ext cx="25922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 ½  : </a:t>
            </a:r>
            <a:r>
              <a:rPr lang="ru-RU" sz="32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ru-RU" sz="3200" b="1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ru-RU" sz="3200" b="1" cap="all" spc="0" baseline="-25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87824" y="2852936"/>
            <a:ext cx="30243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,2  – 1,8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I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87824" y="2852936"/>
            <a:ext cx="259228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 </a:t>
            </a:r>
            <a:r>
              <a:rPr lang="ru-RU" sz="32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 10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059832" y="2852936"/>
            <a:ext cx="32403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9,4 – 10,4 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2780928"/>
            <a:ext cx="9180512" cy="1323439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первые человек полетел в космос. 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24536" y="976660"/>
            <a:ext cx="399593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Юрий </a:t>
            </a:r>
          </a:p>
          <a:p>
            <a:pPr algn="ctr"/>
            <a:r>
              <a:rPr lang="ru-RU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Гагарин</a:t>
            </a:r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Рисунок 2" descr="Гагарин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4427984" cy="6884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32240" y="0"/>
            <a:ext cx="208823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      год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71600" y="692696"/>
          <a:ext cx="6096000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0801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2060848"/>
            <a:ext cx="88905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1) 3 в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24 = 33.      2)</a:t>
            </a:r>
            <a:r>
              <a:rPr lang="ru-RU" sz="40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У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/ </a:t>
            </a:r>
            <a:r>
              <a:rPr lang="ru-RU" sz="4000" b="1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10 = –3.</a:t>
            </a:r>
          </a:p>
          <a:p>
            <a:pPr algn="ctr"/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692696"/>
            <a:ext cx="11272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19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5976" y="692696"/>
            <a:ext cx="11272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49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08666" y="4005064"/>
            <a:ext cx="5456943" cy="17338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 algn="ctr">
              <a:buAutoNum type="arabicParenR" startAt="3"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0,9 – 0,01 а = –0,2.</a:t>
            </a:r>
          </a:p>
          <a:p>
            <a:pPr marL="742950" indent="-742950" algn="ctr">
              <a:buFontTx/>
              <a:buAutoNum type="arabicParenR" startAt="3"/>
            </a:pPr>
            <a:endParaRPr lang="ru-RU" sz="4000" b="1" cap="all" baseline="30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742950" indent="-742950" algn="ctr">
              <a:buFontTx/>
              <a:buAutoNum type="arabicParenR" startAt="3"/>
            </a:pPr>
            <a:r>
              <a:rPr lang="ru-RU" sz="40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47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ru-RU" sz="4000" b="1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+ 0,9 = 1.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91680" y="2996952"/>
          <a:ext cx="4752528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376264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56176" y="2924944"/>
            <a:ext cx="20882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км</a:t>
            </a:r>
            <a:endParaRPr lang="ru-RU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2780928"/>
            <a:ext cx="155183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110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79912" y="2708920"/>
            <a:ext cx="4667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41637" y="2780928"/>
            <a:ext cx="159851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470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9" grpId="1"/>
      <p:bldP spid="11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esktop\день космонавтики\космос\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8112" y="-14539"/>
            <a:ext cx="7020272" cy="6899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584" y="548680"/>
          <a:ext cx="7272808" cy="121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202"/>
                <a:gridCol w="1818202"/>
                <a:gridCol w="1818202"/>
                <a:gridCol w="1818202"/>
              </a:tblGrid>
              <a:tr h="12191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6351" y="692696"/>
            <a:ext cx="10406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22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692696"/>
            <a:ext cx="10406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07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59522" y="692696"/>
            <a:ext cx="10406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19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692696"/>
            <a:ext cx="104067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51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37952" y="1988841"/>
            <a:ext cx="5354735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>
              <a:buAutoNum type="arabicParenR" startAt="5"/>
            </a:pP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5,7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 </a:t>
            </a:r>
            <a:r>
              <a:rPr lang="ru-RU" sz="40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ru-RU" sz="4000" b="1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 = –0,3.</a:t>
            </a:r>
          </a:p>
          <a:p>
            <a:pPr marL="742950" indent="-742950" algn="ctr">
              <a:buFontTx/>
              <a:buAutoNum type="arabicParenR" startAt="5"/>
            </a:pP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742950" indent="-742950" algn="ctr">
              <a:buFontTx/>
              <a:buAutoNum type="arabicParenR" startAt="5"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 : </a:t>
            </a:r>
            <a:r>
              <a:rPr lang="ru-RU" sz="40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ru-RU" sz="4000" b="1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= </a:t>
            </a:r>
            <a:r>
              <a:rPr lang="ru-RU" sz="40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ru-RU" sz="4000" b="1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: </a:t>
            </a:r>
            <a:r>
              <a:rPr lang="ru-RU" sz="40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ru-RU" sz="4000" b="1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pPr marL="742950" indent="-742950" algn="ctr"/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742950" indent="-742950" algn="ctr">
              <a:buAutoNum type="arabicParenR" startAt="5"/>
            </a:pP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20339" y="2492896"/>
            <a:ext cx="44518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7)  </a:t>
            </a:r>
            <a:r>
              <a:rPr lang="ru-RU" sz="40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ru-RU" sz="4000" b="1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а– 4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= 7 </a:t>
            </a:r>
            <a:r>
              <a:rPr lang="ru-RU" sz="4000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</a:t>
            </a:r>
            <a:r>
              <a:rPr lang="ru-RU" sz="4000" b="1" cap="all" baseline="-25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C:\Users\Олег\Desktop\день космонавтики\космос\цыган и дез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745432"/>
            <a:ext cx="5112568" cy="5112568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899592" y="3997513"/>
            <a:ext cx="73083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8)  (х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5)  (х 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2) = 0.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47664" y="2852936"/>
          <a:ext cx="1679848" cy="102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48"/>
              </a:tblGrid>
              <a:tr h="10238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211960" y="2852936"/>
          <a:ext cx="1679848" cy="102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48"/>
              </a:tblGrid>
              <a:tr h="10238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121705" y="2852936"/>
            <a:ext cx="61266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16016" y="2852936"/>
            <a:ext cx="61266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6" grpId="0"/>
      <p:bldP spid="7" grpId="0"/>
      <p:bldP spid="9" grpId="0"/>
      <p:bldP spid="9" grpId="1"/>
      <p:bldP spid="11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лег\Desktop\день космонавтики\космос\благонравов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340768"/>
            <a:ext cx="4499992" cy="5524606"/>
          </a:xfrm>
          <a:prstGeom prst="rect">
            <a:avLst/>
          </a:prstGeom>
          <a:noFill/>
        </p:spPr>
      </p:pic>
      <p:pic>
        <p:nvPicPr>
          <p:cNvPr id="3075" name="Picture 3" descr="C:\Users\Олег\Desktop\день космонавтики\космос\цыган и дези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509120" cy="4509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ег\Desktop\день космонавтики\космос\лай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628800"/>
            <a:ext cx="5724127" cy="4293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41793" y="1640994"/>
            <a:ext cx="631294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 algn="ctr">
              <a:buAutoNum type="arabicParenR" startAt="9"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(2/3 х – 2) (х – 57) = 0.</a:t>
            </a:r>
          </a:p>
          <a:p>
            <a:pPr marL="742950" indent="-742950" algn="ctr">
              <a:buAutoNum type="arabicParenR" startAt="9"/>
            </a:pP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10)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0,2 х * 4 = 8,8. </a:t>
            </a:r>
          </a:p>
          <a:p>
            <a:pPr algn="ctr"/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332656"/>
          <a:ext cx="6096000" cy="100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0031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62109" y="417438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19</a:t>
            </a:r>
            <a:endParaRPr lang="ru-RU" sz="5400" b="1" cap="none" spc="0" dirty="0">
              <a:ln w="3155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417438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</a:t>
            </a:r>
            <a:endParaRPr lang="ru-RU" sz="5400" b="1" cap="none" spc="0" dirty="0">
              <a:ln w="3155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225" y="404664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57</a:t>
            </a:r>
            <a:endParaRPr lang="ru-RU" sz="5400" b="1" cap="none" spc="0" dirty="0">
              <a:ln w="3155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88156" y="404664"/>
            <a:ext cx="915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11</a:t>
            </a:r>
            <a:endParaRPr lang="ru-RU" sz="5400" b="1" cap="none" spc="0" dirty="0">
              <a:ln w="3155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esktop\день космонавтики\космос\чайка и лисич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844824"/>
            <a:ext cx="5227627" cy="3672408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548680"/>
          <a:ext cx="6096000" cy="93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93112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23728" y="548680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28</a:t>
            </a:r>
            <a:endParaRPr lang="ru-RU" sz="5400" b="1" cap="none" spc="0" dirty="0">
              <a:ln w="3155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88840"/>
            <a:ext cx="798007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742950" indent="-742950" algn="ctr">
              <a:buAutoNum type="arabicParenR" startAt="11"/>
            </a:pP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0,4 х + 0,3 х – 0,77 х = 1,96.</a:t>
            </a:r>
          </a:p>
          <a:p>
            <a:pPr marL="742950" indent="-742950" algn="ctr">
              <a:buFontTx/>
              <a:buAutoNum type="arabicParenR" startAt="11"/>
            </a:pP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742950" indent="-742950" algn="ctr">
              <a:buFontTx/>
              <a:buAutoNum type="arabicParenR" startAt="11"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5 к – 17 = 3 к – 3.</a:t>
            </a:r>
          </a:p>
          <a:p>
            <a:pPr marL="742950" indent="-742950" algn="ctr">
              <a:buAutoNum type="arabicParenR" startAt="11"/>
            </a:pP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5" y="548680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07</a:t>
            </a:r>
            <a:endParaRPr lang="ru-RU" sz="5400" b="1" cap="none" spc="0" dirty="0">
              <a:ln w="3155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96137" y="548680"/>
            <a:ext cx="954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19</a:t>
            </a:r>
            <a:endParaRPr lang="ru-RU" sz="5400" b="1" cap="none" spc="0" dirty="0">
              <a:ln w="3155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34218" y="561454"/>
            <a:ext cx="11341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solidFill>
                    <a:schemeClr val="bg1">
                      <a:lumMod val="9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60</a:t>
            </a:r>
            <a:endParaRPr lang="ru-RU" sz="5400" b="1" cap="none" spc="0" dirty="0">
              <a:ln w="31550" cmpd="sng">
                <a:solidFill>
                  <a:schemeClr val="bg1">
                    <a:lumMod val="9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54658" y="2564904"/>
            <a:ext cx="55483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13)  3а + 5 = 8а – 295.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4" grpId="0"/>
      <p:bldP spid="14" grpId="1"/>
    </p:bldLst>
  </p:timing>
</p:sld>
</file>

<file path=ppt/theme/theme1.xml><?xml version="1.0" encoding="utf-8"?>
<a:theme xmlns:a="http://schemas.openxmlformats.org/drawingml/2006/main" name="Тема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411</TotalTime>
  <Words>272</Words>
  <Application>Microsoft Office PowerPoint</Application>
  <PresentationFormat>Экран (4:3)</PresentationFormat>
  <Paragraphs>87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Воронцова</dc:creator>
  <cp:lastModifiedBy>Наташа</cp:lastModifiedBy>
  <cp:revision>9</cp:revision>
  <dcterms:created xsi:type="dcterms:W3CDTF">2011-04-02T08:44:03Z</dcterms:created>
  <dcterms:modified xsi:type="dcterms:W3CDTF">2012-01-08T16:00:21Z</dcterms:modified>
</cp:coreProperties>
</file>