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5" r:id="rId5"/>
    <p:sldId id="276" r:id="rId6"/>
    <p:sldId id="274" r:id="rId7"/>
    <p:sldId id="277" r:id="rId8"/>
    <p:sldId id="278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A3CF6B-EFA5-44A9-BC6B-E4B43090E36B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F104A3-A40B-4B8D-A7D5-9C173B5FB6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Nation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27984" y="4149080"/>
            <a:ext cx="4176464" cy="223224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Презентацию выполнила</a:t>
            </a: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Алябьева</a:t>
            </a:r>
            <a:r>
              <a:rPr lang="ru-RU" b="1" dirty="0" smtClean="0">
                <a:solidFill>
                  <a:schemeClr val="tx2"/>
                </a:solidFill>
              </a:rPr>
              <a:t> Тамара </a:t>
            </a:r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асильевна,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преподаватель высшей категории ГБОУ СПО ЧГПГТ </a:t>
            </a:r>
            <a:r>
              <a:rPr lang="ru-RU" b="1" dirty="0">
                <a:solidFill>
                  <a:schemeClr val="tx2"/>
                </a:solidFill>
              </a:rPr>
              <a:t>им. </a:t>
            </a:r>
            <a:r>
              <a:rPr lang="ru-RU" b="1" dirty="0" smtClean="0">
                <a:solidFill>
                  <a:schemeClr val="tx2"/>
                </a:solidFill>
              </a:rPr>
              <a:t>А.В. Яковлева</a:t>
            </a:r>
          </a:p>
        </p:txBody>
      </p:sp>
    </p:spTree>
    <p:extLst>
      <p:ext uri="{BB962C8B-B14F-4D97-AF65-F5344CB8AC3E}">
        <p14:creationId xmlns:p14="http://schemas.microsoft.com/office/powerpoint/2010/main" val="2626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die Nation	                        </a:t>
            </a:r>
            <a:r>
              <a:rPr lang="ru-RU" dirty="0" smtClean="0"/>
              <a:t>         </a:t>
            </a:r>
            <a:r>
              <a:rPr lang="de-DE" dirty="0" smtClean="0"/>
              <a:t>gleichgültig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die Gastfreundschaft             </a:t>
            </a:r>
            <a:r>
              <a:rPr lang="ru-RU" dirty="0" smtClean="0"/>
              <a:t> </a:t>
            </a:r>
            <a:r>
              <a:rPr lang="de-DE" dirty="0" smtClean="0"/>
              <a:t>  </a:t>
            </a:r>
            <a:r>
              <a:rPr lang="de-DE" dirty="0"/>
              <a:t>hilfsbereit</a:t>
            </a:r>
          </a:p>
          <a:p>
            <a:pPr>
              <a:lnSpc>
                <a:spcPct val="90000"/>
              </a:lnSpc>
            </a:pPr>
            <a:r>
              <a:rPr lang="de-DE" dirty="0"/>
              <a:t>Rücksicht auf j-n nehmen	      zuverlässig</a:t>
            </a:r>
          </a:p>
          <a:p>
            <a:pPr>
              <a:lnSpc>
                <a:spcPct val="90000"/>
              </a:lnSpc>
            </a:pPr>
            <a:r>
              <a:rPr lang="de-DE" dirty="0"/>
              <a:t>Respekt </a:t>
            </a:r>
            <a:r>
              <a:rPr lang="de-DE" dirty="0" smtClean="0"/>
              <a:t>vor </a:t>
            </a:r>
            <a:r>
              <a:rPr lang="de-DE" dirty="0"/>
              <a:t>j-m </a:t>
            </a:r>
            <a:r>
              <a:rPr lang="de-DE" dirty="0" smtClean="0"/>
              <a:t>haben</a:t>
            </a:r>
            <a:r>
              <a:rPr lang="de-DE" dirty="0"/>
              <a:t>	      offen</a:t>
            </a:r>
          </a:p>
          <a:p>
            <a:pPr>
              <a:lnSpc>
                <a:spcPct val="90000"/>
              </a:lnSpc>
            </a:pPr>
            <a:r>
              <a:rPr lang="de-DE" dirty="0"/>
              <a:t>großzügig	                       </a:t>
            </a:r>
            <a:r>
              <a:rPr lang="ru-RU" dirty="0" smtClean="0"/>
              <a:t>          </a:t>
            </a:r>
            <a:r>
              <a:rPr lang="de-DE" dirty="0" smtClean="0"/>
              <a:t> </a:t>
            </a:r>
            <a:r>
              <a:rPr lang="de-DE" dirty="0"/>
              <a:t>herzlich</a:t>
            </a:r>
          </a:p>
          <a:p>
            <a:pPr>
              <a:lnSpc>
                <a:spcPct val="90000"/>
              </a:lnSpc>
            </a:pPr>
            <a:r>
              <a:rPr lang="de-DE" dirty="0"/>
              <a:t>geduldig	                                 rücksichtsvoll</a:t>
            </a:r>
          </a:p>
          <a:p>
            <a:pPr>
              <a:lnSpc>
                <a:spcPct val="90000"/>
              </a:lnSpc>
            </a:pPr>
            <a:r>
              <a:rPr lang="de-DE" dirty="0"/>
              <a:t>flexibel	                                 direkt</a:t>
            </a:r>
            <a:br>
              <a:rPr lang="de-DE" dirty="0"/>
            </a:br>
            <a:r>
              <a:rPr lang="de-DE" dirty="0"/>
              <a:t>tolerant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1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140967"/>
            <a:ext cx="7408333" cy="29851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Подготовить ответ на вопрос «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ist</a:t>
            </a:r>
            <a:r>
              <a:rPr lang="ru-RU" dirty="0"/>
              <a:t> </a:t>
            </a:r>
            <a:r>
              <a:rPr lang="ru-RU" dirty="0" err="1" smtClean="0"/>
              <a:t>typisch</a:t>
            </a:r>
            <a:r>
              <a:rPr lang="ru-RU" dirty="0" smtClean="0"/>
              <a:t>. </a:t>
            </a:r>
            <a:r>
              <a:rPr lang="ru-RU" dirty="0" err="1"/>
              <a:t>Deutsch</a:t>
            </a:r>
            <a:r>
              <a:rPr lang="ru-RU" dirty="0"/>
              <a:t>?»,опираясь на упражнение № 6 с.64.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Сделать </a:t>
            </a:r>
            <a:r>
              <a:rPr lang="ru-RU" dirty="0"/>
              <a:t>презентацию на тему «Нация».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/>
              <a:t>Danke</a:t>
            </a:r>
            <a:r>
              <a:rPr lang="en-US" sz="8800" dirty="0"/>
              <a:t> </a:t>
            </a:r>
            <a:r>
              <a:rPr lang="en-US" sz="8800" dirty="0" err="1"/>
              <a:t>schön</a:t>
            </a:r>
            <a:r>
              <a:rPr lang="en-US" sz="8800" dirty="0"/>
              <a:t>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1289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geduldig	                       wie ein Holländer</a:t>
            </a:r>
          </a:p>
          <a:p>
            <a:r>
              <a:rPr lang="de-DE" dirty="0"/>
              <a:t>großzügig	              </a:t>
            </a:r>
            <a:r>
              <a:rPr lang="ru-RU" dirty="0" smtClean="0"/>
              <a:t>         </a:t>
            </a:r>
            <a:r>
              <a:rPr lang="de-DE" dirty="0" smtClean="0"/>
              <a:t>wie </a:t>
            </a:r>
            <a:r>
              <a:rPr lang="de-DE" dirty="0"/>
              <a:t>ein Österreicher</a:t>
            </a:r>
          </a:p>
          <a:p>
            <a:r>
              <a:rPr lang="de-DE" dirty="0"/>
              <a:t>flexibel     	              </a:t>
            </a:r>
            <a:r>
              <a:rPr lang="ru-RU" dirty="0" smtClean="0"/>
              <a:t>         </a:t>
            </a:r>
            <a:r>
              <a:rPr lang="de-DE" dirty="0" smtClean="0"/>
              <a:t>wie </a:t>
            </a:r>
            <a:r>
              <a:rPr lang="de-DE" dirty="0"/>
              <a:t>ein Schwede</a:t>
            </a:r>
          </a:p>
          <a:p>
            <a:r>
              <a:rPr lang="de-DE" dirty="0"/>
              <a:t>zurückhaltend               </a:t>
            </a:r>
            <a:r>
              <a:rPr lang="ru-RU" dirty="0" smtClean="0"/>
              <a:t>   </a:t>
            </a:r>
            <a:r>
              <a:rPr lang="de-DE" dirty="0" smtClean="0"/>
              <a:t> </a:t>
            </a:r>
            <a:r>
              <a:rPr lang="de-DE" dirty="0"/>
              <a:t>wie ein Italiener</a:t>
            </a:r>
          </a:p>
          <a:p>
            <a:r>
              <a:rPr lang="de-DE" dirty="0"/>
              <a:t>humorvoll	              </a:t>
            </a:r>
            <a:r>
              <a:rPr lang="ru-RU" dirty="0" smtClean="0"/>
              <a:t>          </a:t>
            </a:r>
            <a:r>
              <a:rPr lang="de-DE" dirty="0" smtClean="0"/>
              <a:t>wie </a:t>
            </a:r>
            <a:r>
              <a:rPr lang="de-DE" dirty="0"/>
              <a:t>ein Russe</a:t>
            </a:r>
          </a:p>
          <a:p>
            <a:r>
              <a:rPr lang="de-DE" dirty="0"/>
              <a:t>technisch begabt	     </a:t>
            </a:r>
            <a:r>
              <a:rPr lang="ru-RU" dirty="0" smtClean="0"/>
              <a:t>     </a:t>
            </a:r>
            <a:r>
              <a:rPr lang="de-DE" dirty="0" smtClean="0"/>
              <a:t>wie </a:t>
            </a:r>
            <a:r>
              <a:rPr lang="de-DE" dirty="0"/>
              <a:t>ein Engländer</a:t>
            </a:r>
          </a:p>
          <a:p>
            <a:r>
              <a:rPr lang="de-DE" dirty="0"/>
              <a:t>bescheiden	               </a:t>
            </a:r>
            <a:r>
              <a:rPr lang="ru-RU" dirty="0" smtClean="0"/>
              <a:t>         </a:t>
            </a:r>
            <a:r>
              <a:rPr lang="de-DE" dirty="0" smtClean="0"/>
              <a:t>wie </a:t>
            </a:r>
            <a:r>
              <a:rPr lang="de-DE" dirty="0"/>
              <a:t>ein Japaner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699792" y="3356992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Uta lebt in Russland schon seit drei Jahren.</a:t>
            </a:r>
          </a:p>
          <a:p>
            <a:r>
              <a:rPr lang="de-DE" dirty="0"/>
              <a:t> Sie hat sich schon an vieles gewöhnt: dass Termine und Stundenpläne nicht ernst zu nehmen sind</a:t>
            </a:r>
            <a:r>
              <a:rPr lang="de-DE" dirty="0" smtClean="0"/>
              <a:t>.</a:t>
            </a:r>
          </a:p>
          <a:p>
            <a:r>
              <a:rPr lang="de-DE" dirty="0"/>
              <a:t>Uta hat gemerkt, dass die Leute sehr leise untereinander sprechen</a:t>
            </a:r>
            <a:r>
              <a:rPr lang="de-DE" dirty="0" smtClean="0"/>
              <a:t>.</a:t>
            </a:r>
          </a:p>
          <a:p>
            <a:r>
              <a:rPr lang="de-DE" dirty="0"/>
              <a:t>Die   russische   Gastfreundschaft   hat   auf  Uta   einen   großen   Eindruck gemacht.</a:t>
            </a:r>
          </a:p>
          <a:p>
            <a:endParaRPr lang="de-DE" dirty="0"/>
          </a:p>
          <a:p>
            <a:endParaRPr lang="ru-RU" dirty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13. Was hat Uta gesagt/nicht gesagt?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21859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Die </a:t>
            </a:r>
            <a:r>
              <a:rPr lang="de-DE" dirty="0"/>
              <a:t>russische Küche hat ihr nicht gefallen.</a:t>
            </a:r>
          </a:p>
          <a:p>
            <a:pPr>
              <a:lnSpc>
                <a:spcPct val="90000"/>
              </a:lnSpc>
            </a:pPr>
            <a:r>
              <a:rPr lang="de-DE" dirty="0"/>
              <a:t>Uta dachte, dass die Russen ein Volk von Lesern seien.</a:t>
            </a:r>
          </a:p>
          <a:p>
            <a:pPr>
              <a:lnSpc>
                <a:spcPct val="90000"/>
              </a:lnSpc>
            </a:pPr>
            <a:r>
              <a:rPr lang="de-DE" dirty="0"/>
              <a:t>Uta fand die Russen ungeduldig.</a:t>
            </a:r>
          </a:p>
          <a:p>
            <a:pPr>
              <a:lnSpc>
                <a:spcPct val="90000"/>
              </a:lnSpc>
            </a:pPr>
            <a:r>
              <a:rPr lang="de-DE" dirty="0"/>
              <a:t>Zur Zeit studiert Uta an der Moskauer </a:t>
            </a:r>
            <a:r>
              <a:rPr lang="de-DE" dirty="0" err="1"/>
              <a:t>Lomonossow</a:t>
            </a:r>
            <a:r>
              <a:rPr lang="de-DE" dirty="0"/>
              <a:t>-Universität.</a:t>
            </a:r>
          </a:p>
          <a:p>
            <a:pPr>
              <a:lnSpc>
                <a:spcPct val="90000"/>
              </a:lnSpc>
            </a:pPr>
            <a:r>
              <a:rPr lang="de-DE" dirty="0"/>
              <a:t>Insgesamt sind Utas Erfahrungen in Russland positiv.</a:t>
            </a:r>
            <a:endParaRPr lang="ru-RU" dirty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Was hat Uta gesagt/nicht gesagt?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515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 dirty="0"/>
              <a:t>•„München wirkt auf </a:t>
            </a:r>
            <a:r>
              <a:rPr lang="de-DE" sz="2400" dirty="0" smtClean="0"/>
              <a:t>mich</a:t>
            </a:r>
            <a:r>
              <a:rPr lang="ru-RU" sz="2400" dirty="0" smtClean="0"/>
              <a:t>     </a:t>
            </a:r>
            <a:r>
              <a:rPr lang="de-DE" sz="2400" dirty="0" smtClean="0"/>
              <a:t>                </a:t>
            </a:r>
            <a:r>
              <a:rPr lang="de-DE" sz="2400" dirty="0"/>
              <a:t>Männer und Frauen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künstlich, sehr sauber,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und alles funktioniert."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•„Ich habe die Erfahrung	                     Freundschaften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gemacht, dass die deutschen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Männer zuverlässiger sind."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•„Die Deutschen sind                               Sauberkeit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korrekt und höflich, aber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es ist überhaupt keine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Wärme da."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•„Er findet, dass die	            </a:t>
            </a:r>
            <a:r>
              <a:rPr lang="de-DE" sz="2400" dirty="0" smtClean="0"/>
              <a:t>            </a:t>
            </a:r>
            <a:r>
              <a:rPr lang="de-DE" sz="2400" dirty="0"/>
              <a:t>Familie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Familie </a:t>
            </a:r>
            <a:r>
              <a:rPr lang="de-DE" sz="2400" dirty="0" err="1"/>
              <a:t>zuviel</a:t>
            </a:r>
            <a:r>
              <a:rPr lang="de-DE" sz="2400" dirty="0"/>
              <a:t> von mir</a:t>
            </a:r>
          </a:p>
          <a:p>
            <a:pPr>
              <a:lnSpc>
                <a:spcPct val="80000"/>
              </a:lnSpc>
            </a:pPr>
            <a:r>
              <a:rPr lang="de-DE" sz="2400" dirty="0"/>
              <a:t>erwartet."</a:t>
            </a:r>
            <a:endParaRPr lang="ru-RU" sz="2400" dirty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8. Was passt zusammen? Welche Äußerungen passen zu welchen Themen?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17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17. Lesen  Sie  die  Geschichten  noch  einmal  durch  und  markieren  Sie  die Stichwörter. Tragen Sie die Stichwörter in die Tabelle ein.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72009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Hören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den Dialog!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5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223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Nation</vt:lpstr>
      <vt:lpstr>Презентация PowerPoint</vt:lpstr>
      <vt:lpstr>Презентация PowerPoint</vt:lpstr>
      <vt:lpstr>13. Was hat Uta gesagt/nicht gesagt?</vt:lpstr>
      <vt:lpstr>Was hat Uta gesagt/nicht gesagt?</vt:lpstr>
      <vt:lpstr>8. Was passt zusammen? Welche Äußerungen passen zu welchen Themen?</vt:lpstr>
      <vt:lpstr>17. Lesen  Sie  die  Geschichten  noch  einmal  durch  und  markieren  Sie  die Stichwörter. Tragen Sie die Stichwörter in die Tabelle ein.</vt:lpstr>
      <vt:lpstr>Hören Sie den Dialog!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Danke schön!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13</cp:revision>
  <dcterms:created xsi:type="dcterms:W3CDTF">2012-01-12T15:27:31Z</dcterms:created>
  <dcterms:modified xsi:type="dcterms:W3CDTF">2012-01-12T19:35:24Z</dcterms:modified>
</cp:coreProperties>
</file>