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3B80-F2D7-4505-957D-C96073D87CE8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200E-DED2-4624-8AD3-5CB03CC7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wikipedia.org/wiki/%D0%A4%D0%B0%D0%B9%D0%BB:Tsiolkovsky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Edward_Ciolkowski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A4%D0%B0%D0%B9%D0%BB:Maria_Ciolkowskaya_(Yumasheva)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iolkovsky_aerostat_model_Borovsk_museum.jpg" TargetMode="External"/><Relationship Id="rId2" Type="http://schemas.openxmlformats.org/officeDocument/2006/relationships/hyperlink" Target="http://ru.wikipedia.org/wiki/%D0%94%D0%B8%D1%80%D0%B8%D0%B6%D0%B0%D0%B1%D0%BB%D1%8C_%D0%A6%D0%B8%D0%BE%D0%BB%D0%BA%D0%BE%D0%B2%D1%81%D0%BA%D0%BE%D0%B3%D0%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Chertrg_Tsiolkovsky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„Die Pioniere der Raumfahrt“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250">
            <a:hlinkClick r:id="rId2" tooltip="&quot;250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486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4143380"/>
            <a:ext cx="204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5 </a:t>
            </a:r>
            <a:r>
              <a:rPr lang="en-US" b="1" u="sng" dirty="0" smtClean="0"/>
              <a:t>September 1857 -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4500570"/>
            <a:ext cx="20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-</a:t>
            </a:r>
            <a:r>
              <a:rPr lang="en-US" b="1" u="sng" dirty="0" smtClean="0"/>
              <a:t>19September 1935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6215082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1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357166"/>
            <a:ext cx="7643866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 größte Erfolg von Sergej Koroljow fand am 12. April 1961 statt, als Juri Gagarin, der erste Mensch in der Welt, ins All flog.</a:t>
            </a: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71810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29454" y="6000768"/>
            <a:ext cx="176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10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Ihm war es nicht vergönnt, seinen Erfolg und seinen Ruhm öffentlich zu genießen. Erst nach seinem Tod wurde mehr bekannt, was er zu Lebzeiten vollbracht hatte.</a:t>
            </a: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1"/>
          <p:cNvPicPr/>
          <p:nvPr/>
        </p:nvPicPr>
        <p:blipFill>
          <a:blip r:embed="rId2" cstate="print"/>
          <a:srcRect t="4007" b="3569"/>
          <a:stretch>
            <a:fillRect/>
          </a:stretch>
        </p:blipFill>
        <p:spPr bwMode="auto">
          <a:xfrm>
            <a:off x="3000364" y="3571876"/>
            <a:ext cx="3243277" cy="26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72330" y="5786454"/>
            <a:ext cx="176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11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 Eltern von </a:t>
            </a:r>
            <a:r>
              <a:rPr lang="en-US" dirty="0" err="1" smtClean="0"/>
              <a:t>Ziolkovskie</a:t>
            </a:r>
            <a:endParaRPr lang="ru-RU" dirty="0"/>
          </a:p>
        </p:txBody>
      </p:sp>
      <p:pic>
        <p:nvPicPr>
          <p:cNvPr id="3" name="Рисунок 2" descr="http://upload.wikimedia.org/wikipedia/ru/thumb/e/ef/Edward_Ciolkowski.jpg/150px-Edward_Ciolkowski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2500325" cy="32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upload.wikimedia.org/wikipedia/ru/thumb/3/32/Maria_Ciolkowskaya_%28Yumasheva%29.jpg/150px-Maria_Ciolkowskaya_%28Yumasheva%29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00174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4786322"/>
            <a:ext cx="281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Mutter- Maria Jumaschewa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714884"/>
            <a:ext cx="2701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Vater – Eduard </a:t>
            </a:r>
            <a:r>
              <a:rPr lang="de-DE" b="1" dirty="0" err="1" smtClean="0"/>
              <a:t>Yiolkovskie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71540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Wiege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колыбель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 Weltraum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космическое пространство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das Raumschiff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космический корабль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Raketenmotoren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ракетные двигатели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Raumfahrt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космический полет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Luftstrom erzeugen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воздушное течение производят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Windkanal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аэродинамическая труба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aerodynamischen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Qualit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аэродинамическому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качеству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ssigen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Raketentreibstoffen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жидкому ракетному топливу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Wasserstoff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водород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Sauerstoff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кислород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Kohlenwasserstoff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углеводород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als Oxidator eignen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принадлежат к оксидантам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cksto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ß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antrieb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стимул отдачи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sich befassen mit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себя занимать ч-л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Grundlagen der Raketenflugtheorie-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основы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ракетной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теории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полета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darlegen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представляют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Flüssigkeitstreibwerk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испытывать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двигатель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жидкости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Erreichung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достижение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Höchstleistung einer Rakete-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максимальную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производительность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ракеты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Treibstoffkombination-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комбинации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горючего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Leergewicht-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тары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Satellit-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спутник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Erdumlaufbahn-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дорога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витка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вокруг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Земли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Geschwindigkeit-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скорость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praktische Umsetzung zu erleben-,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практическое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преобразование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6143644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3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428604"/>
            <a:ext cx="546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hlinkClick r:id="rId2" tooltip="Дирижабль Циолковского"/>
              </a:rPr>
              <a:t>Дирижабль Циолковского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ru/thumb/2/26/Ciolkovsky_aerostat_model_Borovsk_museum.jpg/300px-Ciolkovsky_aerostat_model_Borovsk_museum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285860"/>
            <a:ext cx="4572022" cy="306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43576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Модель оболочки аэростата из гофрированного металла (дом-музей К. Э. Циолковского в Боровске,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Научные достижения</a:t>
            </a:r>
            <a:endParaRPr lang="ru-RU" dirty="0"/>
          </a:p>
        </p:txBody>
      </p:sp>
      <p:pic>
        <p:nvPicPr>
          <p:cNvPr id="3" name="Рисунок 2" descr="http://upload.wikimedia.org/wikipedia/commons/0/0e/Chertrg_Tsiolkovsk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3948135" cy="40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53578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Чертеж первого космического корабля К. Э. Циолковского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„Was passt zusammen?“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445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Konstantin Eduardowitsch Ziolkowski wurde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571736" y="3571876"/>
            <a:ext cx="4143404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72000" y="37861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am 17. September 1857 in Igewsk  </a:t>
            </a:r>
            <a:r>
              <a:rPr lang="de-DE" b="1" dirty="0" smtClean="0"/>
              <a:t>geboren</a:t>
            </a:r>
            <a:r>
              <a:rPr lang="de-DE" b="1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859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Wahrend einer Vorlesung in Physik lernte </a:t>
            </a:r>
            <a:r>
              <a:rPr lang="de-DE" b="1" dirty="0" smtClean="0"/>
              <a:t>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500174"/>
            <a:ext cx="360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die Newtonschen Gesetze kennen.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145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Schon 1883 beschrieb Ziolkowski in der </a:t>
            </a:r>
            <a:r>
              <a:rPr lang="de-DE" b="1" dirty="0" smtClean="0"/>
              <a:t>Arbeit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450057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,,Freier Weltraum" zum ersten mal ein Raumschiff mit Rückstoßantrieb.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71744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Ziolkowski erarbeitete </a:t>
            </a:r>
            <a:r>
              <a:rPr lang="de-DE" b="1" dirty="0" smtClean="0"/>
              <a:t>die </a:t>
            </a:r>
          </a:p>
          <a:p>
            <a:r>
              <a:rPr lang="de-DE" b="1" dirty="0" smtClean="0"/>
              <a:t>Raketengrundgleichung</a:t>
            </a:r>
            <a:r>
              <a:rPr lang="de-DE" b="1" dirty="0"/>
              <a:t>,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185736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das grundlegende Gesetz über die Endgeschwindigkeit von Raketen.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Im Alter von 30 Jahren veröffentlichte er eine theoretische </a:t>
            </a:r>
            <a:r>
              <a:rPr lang="de-DE" b="1" dirty="0" smtClean="0"/>
              <a:t>Untersuchung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643182"/>
            <a:ext cx="415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über ein lenkbares Ganzmetall-Luftschiff.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71942"/>
            <a:ext cx="180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Er gab </a:t>
            </a:r>
            <a:r>
              <a:rPr lang="de-DE" b="1" dirty="0" smtClean="0"/>
              <a:t>Unterricht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3214686"/>
            <a:ext cx="279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in Mathematik und Physik.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6215082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6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2000240"/>
            <a:ext cx="7429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1,2,3,4 – die Rakete bauen wir,</a:t>
            </a:r>
            <a:endParaRPr lang="de-DE" sz="3200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5,6,7,8 – haben wir das gut gemacht</a:t>
            </a:r>
            <a:endParaRPr kumimoji="0" lang="de-D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1,2,3,4- in den Kosmos fliegen wir. 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642918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de-DE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Sportminute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5500702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7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357298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Sergei </a:t>
            </a:r>
            <a:r>
              <a:rPr lang="de-DE" b="1" dirty="0" smtClean="0"/>
              <a:t>Koroljow</a:t>
            </a:r>
            <a:br>
              <a:rPr lang="de-DE" b="1" dirty="0" smtClean="0"/>
            </a:br>
            <a:r>
              <a:rPr lang="de-DE" b="1" dirty="0" smtClean="0"/>
              <a:t> </a:t>
            </a:r>
            <a:r>
              <a:rPr lang="de-DE" b="1" dirty="0"/>
              <a:t>(1907-1966)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age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0003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8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714356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 Freilassung-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избавление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Zusatztreibwerke-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двигатели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Jagdflugzeug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истребителя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Langstreckenrakete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ракеты дальнего действия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Atomsprengkopf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атомной боевой головки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technologische Vorsprung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технологического превосходства,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Paukenschlag folgen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 литавр следуют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umkreisen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кружатся,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 All fliegen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летать во вселенную,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 Verborgenen bleiben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скрытом оставаться,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Geheimhaltung aus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в тайне исполнять,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 Ruhm und Erfolg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genie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ß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наслаждаться славой и успехом,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 Lebzeiten vollbringen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осуществляться при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206" y="6143644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9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490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„Die Pioniere der Raumfahrt“ </vt:lpstr>
      <vt:lpstr>Die Eltern von Ziolkovskie</vt:lpstr>
      <vt:lpstr>Слайд 3</vt:lpstr>
      <vt:lpstr>Слайд 4</vt:lpstr>
      <vt:lpstr>Научные достижения</vt:lpstr>
      <vt:lpstr>„Was passt zusammen?“ </vt:lpstr>
      <vt:lpstr>Слайд 7</vt:lpstr>
      <vt:lpstr>Sergei Koroljow  (1907-1966) 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„Die Pioniere der Raumfahrt“ </dc:title>
  <dc:creator>Admin</dc:creator>
  <cp:lastModifiedBy>Admin</cp:lastModifiedBy>
  <cp:revision>8</cp:revision>
  <dcterms:created xsi:type="dcterms:W3CDTF">2012-01-14T15:43:29Z</dcterms:created>
  <dcterms:modified xsi:type="dcterms:W3CDTF">2012-01-15T04:06:01Z</dcterms:modified>
</cp:coreProperties>
</file>