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6" r:id="rId20"/>
    <p:sldId id="278" r:id="rId21"/>
    <p:sldId id="280" r:id="rId22"/>
    <p:sldId id="279" r:id="rId23"/>
    <p:sldId id="281" r:id="rId24"/>
    <p:sldId id="282" r:id="rId25"/>
    <p:sldId id="285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4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0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1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0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4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3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2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47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7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5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124B2-5DAD-4F2B-AAAC-11D313B5BF44}" type="datetimeFigureOut">
              <a:rPr lang="ru-RU" smtClean="0"/>
              <a:pPr/>
              <a:t>03.01.2012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B18F-0A5E-4DCE-8B4E-655D6AA9D0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9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-387424"/>
            <a:ext cx="8136904" cy="2381213"/>
          </a:xfrm>
          <a:solidFill>
            <a:schemeClr val="tx2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ru-RU" b="1" i="1" kern="0" dirty="0" smtClean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latin typeface="Monotype Corsiva" pitchFamily="66" charset="0"/>
              </a:rPr>
              <a:t>Путешествие в Новогоднюю сказку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Users\User\Desktop\рисунки\зим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93788"/>
            <a:ext cx="6408712" cy="479571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460"/>
            <a:ext cx="9144000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Облако 4"/>
          <p:cNvSpPr/>
          <p:nvPr/>
        </p:nvSpPr>
        <p:spPr>
          <a:xfrm>
            <a:off x="611560" y="836712"/>
            <a:ext cx="7344816" cy="2880320"/>
          </a:xfrm>
          <a:prstGeom prst="cloud">
            <a:avLst/>
          </a:prstGeom>
          <a:solidFill>
            <a:srgbClr val="00B0F0"/>
          </a:solidFill>
          <a:ln w="25400" cap="rnd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НАШ ФОТООТЧЁТ</a:t>
            </a:r>
            <a:endParaRPr kumimoji="0" lang="ru-RU" sz="54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glow rad="139700">
                  <a:sysClr val="windowText" lastClr="000000">
                    <a:alpha val="40000"/>
                  </a:sysClr>
                </a:glo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илена\Desktop\Великий Устюг\IMG_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лена\Desktop\Великий Устюг\IMG_0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лена\Desktop\Великий Устюг\IMG_0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илена\Desktop\Великий Устюг\IMG_0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илена\Desktop\Великий Устюг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илена\Desktop\Великий Устюг\IMG_0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илена\Desktop\Великий Устюг\IMG_0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илена\Desktop\Великий Устюг\IMG_0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460"/>
            <a:ext cx="9144000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Милена\Desktop\Великий Устюг\IMG_0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Documents and Settings\Администратор\Рабочий стол\Света\н.год\67a207b57c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2380"/>
          <a:stretch>
            <a:fillRect/>
          </a:stretch>
        </p:blipFill>
        <p:spPr bwMode="auto">
          <a:xfrm>
            <a:off x="-279333" y="-171400"/>
            <a:ext cx="9575733" cy="71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8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460"/>
            <a:ext cx="9144000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Милена\Desktop\Великий Устюг\IMG_0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илена\Desktop\Великий Устюг\IMG_0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илена\Desktop\Великий Устюг\IMG_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илена\Desktop\Великий Устюг\SAM_1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20" cy="707229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илена\Desktop\Великий Устюг\SAM_1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илена\Desktop\Великий Устюг\SAM_1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214685"/>
            <a:ext cx="6143636" cy="364331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1" name="Picture 3" descr="C:\Users\Милена\Desktop\Великий Устюг\SAM_1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-214338"/>
            <a:ext cx="5334005" cy="4000504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2" name="Picture 4" descr="C:\Users\Милена\Desktop\Великий Устюг\SAM_1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4190997" cy="314324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7413" name="Picture 5" descr="C:\Users\Милена\Desktop\Великий Устюг\SAM_1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-35743"/>
            <a:ext cx="4786313" cy="358973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57290" y="2143116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000" b="1" i="1" kern="0" dirty="0" smtClean="0">
                <a:solidFill>
                  <a:srgbClr val="FFFF00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latin typeface="Monotype Corsiva" pitchFamily="66" charset="0"/>
              </a:rPr>
              <a:t>Нам очень понравилось путешествовать вместе</a:t>
            </a:r>
            <a:endParaRPr lang="ru-RU" sz="6000" b="1" i="1" kern="0" dirty="0">
              <a:solidFill>
                <a:srgbClr val="FFFF00"/>
              </a:solidFill>
              <a:effectLst>
                <a:glow rad="139700">
                  <a:sysClr val="windowText" lastClr="000000">
                    <a:alpha val="40000"/>
                  </a:sys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0712"/>
            <a:ext cx="9358282" cy="7018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1571612"/>
            <a:ext cx="87154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600" b="1" i="1" kern="0" dirty="0" smtClean="0">
                <a:solidFill>
                  <a:sysClr val="window" lastClr="FFFFFF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latin typeface="Monotype Corsiva" pitchFamily="66" charset="0"/>
              </a:rPr>
              <a:t>Всем большое спасибо за участие в нашем проекте.</a:t>
            </a:r>
            <a:endParaRPr lang="ru-RU" sz="6600" b="1" i="1" kern="0" dirty="0">
              <a:solidFill>
                <a:sysClr val="window" lastClr="FFFFFF"/>
              </a:solidFill>
              <a:effectLst>
                <a:glow rad="139700">
                  <a:sysClr val="windowText" lastClr="000000">
                    <a:alpha val="40000"/>
                  </a:sys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Рабочий стол\Света\н.год\73793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6281" b="2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76673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 pitchFamily="18" charset="0"/>
              </a:rPr>
              <a:t>Великий Устюг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 pitchFamily="18" charset="0"/>
              </a:rPr>
              <a:t>родина Деда Мороза.</a:t>
            </a:r>
          </a:p>
        </p:txBody>
      </p:sp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6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Администратор\Рабочий стол\Света\н.год\a_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162800" cy="4846638"/>
          </a:xfrm>
          <a:prstGeom prst="rect">
            <a:avLst/>
          </a:prstGeom>
          <a:noFill/>
          <a:ln w="539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2057400" y="457200"/>
            <a:ext cx="5029200" cy="10668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Monotype Corsiva" pitchFamily="66" charset="0"/>
              </a:rPr>
              <a:t>Вологодская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172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3" y="-171400"/>
            <a:ext cx="93725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Администратор\Рабочий стол\Света\н.год\new_year_velik_ustug_new-year-santa-2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6" y="548680"/>
            <a:ext cx="4361160" cy="2616696"/>
          </a:xfrm>
          <a:prstGeom prst="rect">
            <a:avLst/>
          </a:prstGeom>
          <a:noFill/>
          <a:ln w="25400" cmpd="thickThin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Documents and Settings\Администратор\Мои документы\Мои рисунки\211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761184" cy="3398778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Администратор\Рабочий стол\Света\н.год\509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048000" cy="2286000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Documents and Settings\Администратор\Рабочий стол\Света\н.год\Fotoshiro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257800"/>
            <a:ext cx="2097088" cy="1401763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Администратор\Мои документы\Мои рисунки\211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2438400" cy="2203450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Администратор\Рабочий стол\Света\н.год\new_year_velik_ustug_new-year-santa-2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921000" cy="1752600"/>
          </a:xfrm>
          <a:prstGeom prst="rect">
            <a:avLst/>
          </a:prstGeom>
          <a:noFill/>
          <a:ln w="25400" cmpd="thickThin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Documents and Settings\Администратор\Рабочий стол\Света\н.год\509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3048000" cy="2286000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Documents and Settings\Администратор\Рабочий стол\Света\н.год\Fotoshiro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2097088" cy="1401763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лако 15"/>
          <p:cNvSpPr/>
          <p:nvPr/>
        </p:nvSpPr>
        <p:spPr>
          <a:xfrm>
            <a:off x="228600" y="3276600"/>
            <a:ext cx="4419600" cy="1981200"/>
          </a:xfrm>
          <a:prstGeom prst="cloud">
            <a:avLst/>
          </a:prstGeom>
          <a:solidFill>
            <a:srgbClr val="00B0F0"/>
          </a:solidFill>
          <a:ln w="25400" cap="rnd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Да, зима в этом городе необычайно хороша!</a:t>
            </a:r>
          </a:p>
        </p:txBody>
      </p:sp>
    </p:spTree>
    <p:extLst>
      <p:ext uri="{BB962C8B-B14F-4D97-AF65-F5344CB8AC3E}">
        <p14:creationId xmlns:p14="http://schemas.microsoft.com/office/powerpoint/2010/main" val="146283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Documents and Settings\Администратор\Мои документы\Мои рисунки\ustug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3862" b="6667"/>
          <a:stretch>
            <a:fillRect/>
          </a:stretch>
        </p:blipFill>
        <p:spPr bwMode="auto">
          <a:xfrm>
            <a:off x="0" y="0"/>
            <a:ext cx="922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52400" y="152400"/>
            <a:ext cx="4419600" cy="1981200"/>
          </a:xfrm>
          <a:prstGeom prst="cloud">
            <a:avLst/>
          </a:prstGeom>
          <a:solidFill>
            <a:srgbClr val="00B0F0"/>
          </a:solidFill>
          <a:ln w="25400" cap="rnd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Городская резиденция Деда Мороза.</a:t>
            </a:r>
          </a:p>
        </p:txBody>
      </p:sp>
    </p:spTree>
    <p:extLst>
      <p:ext uri="{BB962C8B-B14F-4D97-AF65-F5344CB8AC3E}">
        <p14:creationId xmlns:p14="http://schemas.microsoft.com/office/powerpoint/2010/main" val="2271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84"/>
            <a:ext cx="9144000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C:\Documents and Settings\Администратор\Мои документы\Мои рисунки\bfc450dc82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6152972" cy="4114800"/>
          </a:xfrm>
          <a:prstGeom prst="rect">
            <a:avLst/>
          </a:prstGeom>
          <a:noFill/>
          <a:ln w="25400" cmpd="dbl">
            <a:solidFill>
              <a:srgbClr val="7030A0"/>
            </a:solidFill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</p:pic>
      <p:pic>
        <p:nvPicPr>
          <p:cNvPr id="5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Администратор\Мои документы\Мои рисунки\xma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460"/>
            <a:ext cx="9144000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Documents and Settings\Администратор\Мои документы\Мои рисунки\bfc450dc82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095" y="1052736"/>
            <a:ext cx="7541329" cy="5043264"/>
          </a:xfrm>
          <a:prstGeom prst="rect">
            <a:avLst/>
          </a:prstGeom>
          <a:noFill/>
          <a:ln w="25400" cmpd="dbl">
            <a:solidFill>
              <a:srgbClr val="7030A0"/>
            </a:solidFill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</p:pic>
      <p:sp>
        <p:nvSpPr>
          <p:cNvPr id="10" name="Облако 9"/>
          <p:cNvSpPr/>
          <p:nvPr/>
        </p:nvSpPr>
        <p:spPr>
          <a:xfrm>
            <a:off x="152400" y="5257800"/>
            <a:ext cx="3657600" cy="13716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Monotype Corsiva" pitchFamily="66" charset="0"/>
              </a:rPr>
              <a:t>Здание «Почты Деда Мороза».</a:t>
            </a:r>
          </a:p>
        </p:txBody>
      </p:sp>
      <p:pic>
        <p:nvPicPr>
          <p:cNvPr id="11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24" y="15240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Администратор\Рабочий стол\Света\н.год\0_28779_54c76e8_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Администратор\Мои документы\Мои рисунки\3(6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6838"/>
            <a:ext cx="3962400" cy="3992562"/>
          </a:xfrm>
          <a:prstGeom prst="rect">
            <a:avLst/>
          </a:prstGeom>
          <a:noFill/>
          <a:ln w="25400" cmpd="dbl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7" descr="C:\Documents and Settings\Администратор\Рабочий стол\Света\н.год\1255085851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2514600" y="228600"/>
            <a:ext cx="4572000" cy="990600"/>
          </a:xfrm>
          <a:prstGeom prst="cloud">
            <a:avLst/>
          </a:prstGeom>
          <a:solidFill>
            <a:srgbClr val="00B0F0"/>
          </a:solidFill>
          <a:ln w="25400" cap="rnd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glow rad="139700">
                    <a:sysClr val="windowText" lastClr="000000">
                      <a:alpha val="40000"/>
                    </a:sysClr>
                  </a:glo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Дом Деда Мороза.</a:t>
            </a:r>
          </a:p>
        </p:txBody>
      </p:sp>
      <p:pic>
        <p:nvPicPr>
          <p:cNvPr id="5" name="Picture 3" descr="C:\Documents and Settings\Администратор\Рабочий стол\Света\н.год\2255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54</Words>
  <Application>Microsoft Office PowerPoint</Application>
  <PresentationFormat>Экран (4:3)</PresentationFormat>
  <Paragraphs>11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Путешествие в Новогоднюю сказку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новогоднюю сказку.</dc:title>
  <dc:creator>дом</dc:creator>
  <cp:lastModifiedBy>дом</cp:lastModifiedBy>
  <cp:revision>16</cp:revision>
  <dcterms:created xsi:type="dcterms:W3CDTF">2011-12-12T14:06:58Z</dcterms:created>
  <dcterms:modified xsi:type="dcterms:W3CDTF">2012-01-03T13:26:14Z</dcterms:modified>
</cp:coreProperties>
</file>