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7E0116-3782-429D-8183-1D4AF0AB02D2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44059F-B037-42F1-9AD9-BE9ADC8915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учитель русского языка и литературы</a:t>
            </a:r>
            <a:r>
              <a:rPr lang="ru-RU" smtClean="0"/>
              <a:t>, </a:t>
            </a:r>
          </a:p>
          <a:p>
            <a:r>
              <a:rPr lang="ru-RU" smtClean="0"/>
              <a:t>высшей </a:t>
            </a:r>
            <a:r>
              <a:rPr lang="ru-RU" dirty="0" smtClean="0"/>
              <a:t>категории, МБОУСОШ №</a:t>
            </a:r>
            <a:r>
              <a:rPr lang="ru-RU" smtClean="0"/>
              <a:t>2,</a:t>
            </a:r>
          </a:p>
          <a:p>
            <a:r>
              <a:rPr lang="ru-RU" dirty="0" smtClean="0"/>
              <a:t> Шевцова  Татьяна Владимировна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Внеклассное занятие</a:t>
            </a:r>
            <a:br>
              <a:rPr lang="ru-RU" dirty="0" smtClean="0"/>
            </a:br>
            <a:r>
              <a:rPr lang="ru-RU" dirty="0" smtClean="0"/>
              <a:t> по литературе в 5 классе «Пушкин на Дону»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1820г.      1829г.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А.С. Пушкин на Дону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02" y="214290"/>
            <a:ext cx="471494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      </a:t>
            </a:r>
            <a:r>
              <a:rPr lang="ru-RU" sz="2000" b="1" dirty="0" smtClean="0"/>
              <a:t>Дон</a:t>
            </a:r>
            <a:endParaRPr lang="ru-RU" sz="1100" dirty="0" smtClean="0"/>
          </a:p>
          <a:p>
            <a:pPr>
              <a:buNone/>
            </a:pPr>
            <a:r>
              <a:rPr lang="ru-RU" sz="2000" i="1" dirty="0" smtClean="0"/>
              <a:t>Блеща средь полей широких,</a:t>
            </a:r>
          </a:p>
          <a:p>
            <a:pPr>
              <a:buNone/>
            </a:pPr>
            <a:r>
              <a:rPr lang="ru-RU" sz="2000" i="1" dirty="0" smtClean="0"/>
              <a:t> Вон он льется!... Здравствуй, Дон!</a:t>
            </a:r>
          </a:p>
          <a:p>
            <a:pPr>
              <a:buNone/>
            </a:pPr>
            <a:r>
              <a:rPr lang="ru-RU" sz="2000" i="1" dirty="0" smtClean="0"/>
              <a:t> От сынов твоих далеких</a:t>
            </a:r>
          </a:p>
          <a:p>
            <a:pPr>
              <a:buNone/>
            </a:pPr>
            <a:r>
              <a:rPr lang="ru-RU" sz="2000" i="1" dirty="0" smtClean="0"/>
              <a:t> Я привез тебе поклон.</a:t>
            </a:r>
          </a:p>
          <a:p>
            <a:pPr>
              <a:buNone/>
            </a:pPr>
            <a:r>
              <a:rPr lang="ru-RU" sz="2000" i="1" dirty="0" smtClean="0"/>
              <a:t>Как прославленного брата,</a:t>
            </a:r>
          </a:p>
          <a:p>
            <a:pPr>
              <a:buNone/>
            </a:pPr>
            <a:r>
              <a:rPr lang="ru-RU" sz="2000" i="1" dirty="0" smtClean="0"/>
              <a:t> Реки знают тихий Дон;</a:t>
            </a:r>
          </a:p>
          <a:p>
            <a:pPr>
              <a:buNone/>
            </a:pPr>
            <a:r>
              <a:rPr lang="ru-RU" sz="2000" i="1" dirty="0" smtClean="0"/>
              <a:t> От Аракса и Евфрата</a:t>
            </a:r>
          </a:p>
          <a:p>
            <a:pPr>
              <a:buNone/>
            </a:pPr>
            <a:r>
              <a:rPr lang="ru-RU" sz="2000" i="1" dirty="0" smtClean="0"/>
              <a:t> Я привез тебе поклон.</a:t>
            </a:r>
          </a:p>
          <a:p>
            <a:pPr>
              <a:buNone/>
            </a:pPr>
            <a:r>
              <a:rPr lang="ru-RU" sz="2000" i="1" dirty="0" smtClean="0"/>
              <a:t>Отдохнув от злой погони,</a:t>
            </a:r>
          </a:p>
          <a:p>
            <a:pPr>
              <a:buNone/>
            </a:pPr>
            <a:r>
              <a:rPr lang="ru-RU" sz="2000" i="1" dirty="0" smtClean="0"/>
              <a:t> Чуя родину свою,</a:t>
            </a:r>
          </a:p>
          <a:p>
            <a:pPr>
              <a:buNone/>
            </a:pPr>
            <a:r>
              <a:rPr lang="ru-RU" sz="2000" i="1" dirty="0" smtClean="0"/>
              <a:t> Пьют уже донские кони</a:t>
            </a:r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Арпачайскую</a:t>
            </a:r>
            <a:r>
              <a:rPr lang="ru-RU" sz="2000" i="1" dirty="0" smtClean="0"/>
              <a:t> струю.</a:t>
            </a:r>
          </a:p>
          <a:p>
            <a:pPr>
              <a:buNone/>
            </a:pPr>
            <a:r>
              <a:rPr lang="ru-RU" sz="2000" i="1" dirty="0" smtClean="0"/>
              <a:t>Приготовь же, Дон заветный,</a:t>
            </a:r>
          </a:p>
          <a:p>
            <a:pPr>
              <a:buNone/>
            </a:pPr>
            <a:r>
              <a:rPr lang="ru-RU" sz="2000" i="1" dirty="0" smtClean="0"/>
              <a:t> Для наездников лихих</a:t>
            </a:r>
          </a:p>
          <a:p>
            <a:pPr>
              <a:buNone/>
            </a:pPr>
            <a:r>
              <a:rPr lang="ru-RU" sz="2000" i="1" dirty="0" smtClean="0"/>
              <a:t> Сок кипучий, искрометный</a:t>
            </a:r>
          </a:p>
          <a:p>
            <a:pPr>
              <a:buNone/>
            </a:pPr>
            <a:r>
              <a:rPr lang="ru-RU" sz="2000" i="1" dirty="0" smtClean="0"/>
              <a:t> Виноградников твоих.</a:t>
            </a:r>
            <a:endParaRPr lang="ru-RU" sz="2000" i="1" dirty="0"/>
          </a:p>
        </p:txBody>
      </p:sp>
      <p:pic>
        <p:nvPicPr>
          <p:cNvPr id="1026" name="Picture 2" descr="C:\Users\User\Desktop\1235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286148" cy="42148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14290"/>
            <a:ext cx="37862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Александр Пушкин</a:t>
            </a:r>
            <a:endParaRPr lang="ru-RU" sz="5400" b="1" cap="none" spc="0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14290"/>
            <a:ext cx="4572032" cy="664371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200" b="1" dirty="0" smtClean="0">
                <a:solidFill>
                  <a:srgbClr val="FFC000"/>
                </a:solidFill>
              </a:rPr>
              <a:t>  Мой край донской</a:t>
            </a:r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Взгорки, балки, перелески,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Скинь мелеющих озер-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Это все мой край прелестный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Передо мною распростер.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Здесь, куда бы ты не глянул, 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всюду будешь удивлен</a:t>
            </a:r>
          </a:p>
          <a:p>
            <a:pPr algn="ctr">
              <a:buNone/>
            </a:pPr>
            <a:r>
              <a:rPr lang="ru-RU" sz="55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</a:t>
            </a: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расотою необъятной</a:t>
            </a:r>
          </a:p>
          <a:p>
            <a:pPr algn="ctr">
              <a:buNone/>
            </a:pPr>
            <a:r>
              <a:rPr lang="ru-RU" sz="55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шуршаньем тихих волн.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Это дон так величаво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Протекает по степи…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Здесь берет свое начало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Родословная семьи.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Потому и мил мне каждый самый скромный уголок.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Знаю, что не жить мне дважды,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Но его берёг, как мог!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Чтобы дети и потомки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Полюбили так же Дон: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Перелески, балки, взгорки,</a:t>
            </a:r>
          </a:p>
          <a:p>
            <a:pPr algn="ctr">
              <a:buNone/>
            </a:pPr>
            <a:r>
              <a:rPr lang="ru-RU" sz="5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Над рекою – отчий дом…</a:t>
            </a:r>
            <a:endParaRPr lang="en-US" sz="5500" b="1" i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User\Desktop\Без имени-1.jpg"/>
          <p:cNvPicPr>
            <a:picLocks noChangeAspect="1" noChangeArrowheads="1"/>
          </p:cNvPicPr>
          <p:nvPr/>
        </p:nvPicPr>
        <p:blipFill>
          <a:blip r:embed="rId2" cstate="print"/>
          <a:srcRect l="8283" t="4509" r="10962" b="8307"/>
          <a:stretch>
            <a:fillRect/>
          </a:stretch>
        </p:blipFill>
        <p:spPr bwMode="auto">
          <a:xfrm>
            <a:off x="571472" y="1500174"/>
            <a:ext cx="3429024" cy="5099574"/>
          </a:xfrm>
          <a:prstGeom prst="ellipse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571480"/>
            <a:ext cx="4064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В.Г. Симонов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Крутояра лед откололся от берега. Прозрачно-зеленая вода плескалась и обламывала иглистой ледок </a:t>
            </a:r>
            <a:r>
              <a:rPr lang="ru-RU" sz="2000" b="1" dirty="0" err="1" smtClean="0"/>
              <a:t>окраинцев</a:t>
            </a:r>
            <a:r>
              <a:rPr lang="ru-RU" sz="2000" b="1" dirty="0" smtClean="0"/>
              <a:t>.</a:t>
            </a:r>
          </a:p>
          <a:p>
            <a:pPr algn="ctr">
              <a:buNone/>
            </a:pPr>
            <a:r>
              <a:rPr lang="ru-RU" sz="2000" b="1" dirty="0" smtClean="0"/>
              <a:t> Дон, </a:t>
            </a:r>
            <a:r>
              <a:rPr lang="ru-RU" sz="2000" b="1" dirty="0" err="1" smtClean="0"/>
              <a:t>взлахмоченный</a:t>
            </a:r>
            <a:r>
              <a:rPr lang="ru-RU" sz="2000" b="1" dirty="0" smtClean="0"/>
              <a:t> ветром кидал на берега гребнистые частые волны. </a:t>
            </a:r>
            <a:r>
              <a:rPr lang="ru-RU" sz="2000" b="1" i="1" dirty="0" smtClean="0"/>
              <a:t>(Шолохов М. А.)</a:t>
            </a:r>
            <a:endParaRPr lang="ru-RU" sz="2000" b="1" i="1" dirty="0"/>
          </a:p>
        </p:txBody>
      </p:sp>
      <p:pic>
        <p:nvPicPr>
          <p:cNvPr id="2050" name="Picture 2" descr="C:\Users\User\Desktop\IMG_9280.jpg"/>
          <p:cNvPicPr>
            <a:picLocks noChangeAspect="1" noChangeArrowheads="1"/>
          </p:cNvPicPr>
          <p:nvPr/>
        </p:nvPicPr>
        <p:blipFill>
          <a:blip r:embed="rId2" cstate="print"/>
          <a:srcRect t="4618"/>
          <a:stretch>
            <a:fillRect/>
          </a:stretch>
        </p:blipFill>
        <p:spPr bwMode="auto">
          <a:xfrm>
            <a:off x="571472" y="357166"/>
            <a:ext cx="7776865" cy="49451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255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Внеклассное занятие  по литературе в 5 классе «Пушкин на Дону»</vt:lpstr>
      <vt:lpstr>А.С. Пушкин на Дону</vt:lpstr>
      <vt:lpstr>Слайд 3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13</cp:revision>
  <dcterms:created xsi:type="dcterms:W3CDTF">2011-11-15T14:41:42Z</dcterms:created>
  <dcterms:modified xsi:type="dcterms:W3CDTF">2012-01-16T12:05:28Z</dcterms:modified>
</cp:coreProperties>
</file>