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0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61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EEA"/>
    <a:srgbClr val="CE3E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F011-F9EB-4FFA-947D-3B6FDD8C7F8B}" type="datetimeFigureOut">
              <a:rPr lang="ru-RU" smtClean="0"/>
              <a:pPr/>
              <a:t>18.02.2012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5E7A1-7D51-4B62-87EE-A5A4AFA85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79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E7A1-7D51-4B62-87EE-A5A4AFA853D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22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36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07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03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28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37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795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551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507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36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646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2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34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02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7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2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8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5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99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42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03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4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25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1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2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volizugor/view/231239/" TargetMode="External"/><Relationship Id="rId3" Type="http://schemas.openxmlformats.org/officeDocument/2006/relationships/hyperlink" Target="http://www.libex.ru/" TargetMode="External"/><Relationship Id="rId7" Type="http://schemas.openxmlformats.org/officeDocument/2006/relationships/hyperlink" Target="http://www.skitalets.ru/" TargetMode="External"/><Relationship Id="rId2" Type="http://schemas.openxmlformats.org/officeDocument/2006/relationships/hyperlink" Target="http://www.deti.spb.ru-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hybrids.ru/" TargetMode="External"/><Relationship Id="rId11" Type="http://schemas.openxmlformats.org/officeDocument/2006/relationships/hyperlink" Target="http://karinapavlova7.ucoz.ru/index/bolshaja_peremena/0-8" TargetMode="External"/><Relationship Id="rId5" Type="http://schemas.openxmlformats.org/officeDocument/2006/relationships/hyperlink" Target="http://content.mail.ru/arch/22466/1338454.html" TargetMode="External"/><Relationship Id="rId10" Type="http://schemas.openxmlformats.org/officeDocument/2006/relationships/hyperlink" Target="http://www.classnet.ru/groupalbum/albumid/2819" TargetMode="External"/><Relationship Id="rId4" Type="http://schemas.openxmlformats.org/officeDocument/2006/relationships/hyperlink" Target="http://www.livelib.ru/" TargetMode="External"/><Relationship Id="rId9" Type="http://schemas.openxmlformats.org/officeDocument/2006/relationships/hyperlink" Target="http://moikompas.ru/tags/pirozhny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04665"/>
            <a:ext cx="6552728" cy="18002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Кировское областное государственное  общеобразовательное казенное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учреждение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«Лицей естественных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наук»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Дегтерёва Галина Дмитриевна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988840"/>
            <a:ext cx="5184576" cy="223224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 литературного чтения с использованием ИКТ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Ю.И.Ермолаев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«Два пирожных»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695" y="2564904"/>
            <a:ext cx="2592288" cy="344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2012 год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8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ЖАНР ПРОИЗВЕДЕНИЯ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Повествование о реальных событиях.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532" y="226758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Небольшой объем.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482" y="299470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Немного действующих лиц.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57301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Описание одного эпизода.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586" y="1077113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ПРИЗНАКИ РАССКАЗА: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2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6"/>
          <p:cNvSpPr>
            <a:spLocks noGrp="1"/>
          </p:cNvSpPr>
          <p:nvPr>
            <p:ph idx="1"/>
          </p:nvPr>
        </p:nvSpPr>
        <p:spPr>
          <a:xfrm>
            <a:off x="474442" y="2021396"/>
            <a:ext cx="5915000" cy="532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ЮРИЙ ИВАНОВИЧ ЕРМОЛАЕВ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6"/>
          <p:cNvSpPr txBox="1">
            <a:spLocks/>
          </p:cNvSpPr>
          <p:nvPr/>
        </p:nvSpPr>
        <p:spPr bwMode="auto">
          <a:xfrm>
            <a:off x="462609" y="2996952"/>
            <a:ext cx="5904656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«ДВА ПИРОЖНЫХ»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0124" y="2042846"/>
            <a:ext cx="1368152" cy="140415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57000" y="2287724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5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ХАРАКТЕРИСТИКА ГЛАВНЫХ ГЕРОЕВ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D:\Мои документы\Фотографии\Дашенька\Дашенька\каникулы 2009\IMG_0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10" y="1844824"/>
            <a:ext cx="127073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ои документы\0_38747_5c90adf_X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09" y="3789039"/>
            <a:ext cx="936200" cy="14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0852337"/>
              </p:ext>
            </p:extLst>
          </p:nvPr>
        </p:nvGraphicFramePr>
        <p:xfrm>
          <a:off x="31659" y="760229"/>
          <a:ext cx="9112342" cy="86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989"/>
                <a:gridCol w="1665458"/>
                <a:gridCol w="1430886"/>
                <a:gridCol w="2088232"/>
                <a:gridCol w="1228747"/>
                <a:gridCol w="1327030"/>
              </a:tblGrid>
              <a:tr h="8685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ЧТО ДЕЛАЛА?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ВЫБОР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ХАРАКТЕРИСТИКА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НАГРАДА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ВЫВОД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3688" y="213285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ЧИТАЛА КНИГУ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1328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ЧТЕНИЕ КНИГИ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213285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СЕБЯЛЮБИВАЯ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ЛЕНИВАЯ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НЕЧУТКАЯ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РАВНОДУШНАЯ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2360" y="1916832"/>
            <a:ext cx="1331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ДОБРЫХ РУКАХ РАБОТА СПОРИТСЯ</a:t>
            </a:r>
            <a:r>
              <a:rPr lang="ru-RU" dirty="0" smtClean="0"/>
              <a:t>.</a:t>
            </a:r>
            <a:endParaRPr lang="ru-RU" dirty="0"/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ТРУДЫ,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ТАКИЕ И ПЛОДЫ.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3802107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ЛЕПИЛА ИЗ ПЛАСТИЛИНА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37890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ПОМОЩЬ МАМЕ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380210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ТРУДОЛЮБИВАЯ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ОТЗЫВЧИВАЯ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ДОБРАЯ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ВНИМАТЕЛЬНАЯ</a:t>
            </a:r>
          </a:p>
        </p:txBody>
      </p:sp>
      <p:pic>
        <p:nvPicPr>
          <p:cNvPr id="16" name="Picture 2" descr="D:\Мои документы\пирожно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535" y="4984906"/>
            <a:ext cx="370215" cy="55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Мои документы\пирожно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6065" y="4402271"/>
            <a:ext cx="386869" cy="5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61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ГЛАВНАЯ МЫСЛЬ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Мои документы\49fba472b1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487" y="1700808"/>
            <a:ext cx="2877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 rot="1058363">
            <a:off x="479822" y="1890727"/>
            <a:ext cx="2347165" cy="648072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ЛЮБОВЬ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223169">
            <a:off x="310328" y="3040211"/>
            <a:ext cx="2369987" cy="744749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ЗАБОТА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0670068">
            <a:off x="392015" y="4461228"/>
            <a:ext cx="2436598" cy="737270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ДОБРОТА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20670068">
            <a:off x="6065838" y="1861608"/>
            <a:ext cx="2465505" cy="737270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УВАЖЕНИЕ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13848" y="3099280"/>
            <a:ext cx="2462608" cy="786246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ВНИМАНИЕ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825535">
            <a:off x="6122414" y="4436740"/>
            <a:ext cx="2462608" cy="786246"/>
          </a:xfrm>
          <a:prstGeom prst="ellipse">
            <a:avLst/>
          </a:prstGeom>
          <a:solidFill>
            <a:srgbClr val="F2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СОГЛАСИЕ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6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Мои документы\палит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830" y="4509120"/>
            <a:ext cx="1965205" cy="15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31" y="1253951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 группа –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рассказ об ОЛЕ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830" y="1238413"/>
            <a:ext cx="1403178" cy="11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35" y="4472803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 группа – рассказ о чувствах НАТАШИ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06" y="262049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 группа –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рассказ о НАТАШЕ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829" y="2625678"/>
            <a:ext cx="971131" cy="145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39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ВЫПОЛНИ ЗАДАНИЕ НА ВЫБОР: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Подготовь чтение последней части рассказа по ролям;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Дай советы главным героям, используя пословицы;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Составь характеристику главных героев рассказа «ДВА ПИРОЖНЫХ».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3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ФОТО С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Мои документы\Фотографии\Личные\HPIM19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29" y="836117"/>
            <a:ext cx="4609306" cy="34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Фотографии\Выпуск 2010-2013\ПРАЗДНИК ДРУЖБЫ\DSC0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648" y="836712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3824"/>
            <a:ext cx="1800200" cy="239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92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504" y="273050"/>
            <a:ext cx="3672408" cy="7076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ВИЗИТКА УЧИТЕЛЯ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851920" y="908720"/>
            <a:ext cx="5111750" cy="5472608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Дегтерева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Галина Дмитриевна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КОГОКУ «Лицей естественных наук города Кирова»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 высшей категории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Стаж 22 года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Победитель конкурса лучших учителей Российской Федерации 2010года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Педагогическое кредо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: 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Копай глубже, смотри лучше, исправляй ошибки, ныряй в глубину, проходи сквозь стены,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зажигай солнце, приветствуй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будущее!»</a:t>
            </a:r>
          </a:p>
        </p:txBody>
      </p:sp>
      <p:pic>
        <p:nvPicPr>
          <p:cNvPr id="2054" name="Picture 6" descr="D:\Мои документы\Фотографии\Личные\DSC0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92" y="1124744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46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ИСТОЧНИКИ: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000" dirty="0" smtClean="0">
                <a:hlinkClick r:id="rId2"/>
              </a:rPr>
              <a:t>www.deti.spb.ru</a:t>
            </a:r>
            <a:r>
              <a:rPr lang="ru-RU" sz="2000" dirty="0" smtClean="0">
                <a:hlinkClick r:id="rId2"/>
              </a:rPr>
              <a:t>-</a:t>
            </a:r>
            <a:r>
              <a:rPr lang="ru-RU" sz="2000" dirty="0" smtClean="0"/>
              <a:t> портрет </a:t>
            </a:r>
            <a:r>
              <a:rPr lang="ru-RU" sz="2000" dirty="0" err="1" smtClean="0"/>
              <a:t>Ю.И.Ермолаева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en-US" sz="2000" dirty="0"/>
              <a:t> </a:t>
            </a:r>
            <a:r>
              <a:rPr lang="en-US" sz="2000" dirty="0" smtClean="0">
                <a:hlinkClick r:id="rId3"/>
              </a:rPr>
              <a:t>www.libex.ru</a:t>
            </a:r>
            <a:r>
              <a:rPr lang="en-US" sz="2000" dirty="0" smtClean="0"/>
              <a:t> –</a:t>
            </a:r>
            <a:r>
              <a:rPr lang="ru-RU" sz="2000" dirty="0" smtClean="0"/>
              <a:t>обложка книги «Секрет на весь свет»;</a:t>
            </a:r>
          </a:p>
          <a:p>
            <a:r>
              <a:rPr lang="en-US" sz="2000" dirty="0"/>
              <a:t> </a:t>
            </a:r>
            <a:r>
              <a:rPr lang="en-US" sz="2000" dirty="0" smtClean="0">
                <a:hlinkClick r:id="rId4"/>
              </a:rPr>
              <a:t>www.livelib.ru</a:t>
            </a:r>
            <a:r>
              <a:rPr lang="ru-RU" sz="2000" dirty="0" smtClean="0"/>
              <a:t>  обложка книги «Тайные шефы»;</a:t>
            </a:r>
          </a:p>
          <a:p>
            <a:r>
              <a:rPr lang="en-US" sz="2000" dirty="0" smtClean="0">
                <a:hlinkClick r:id="rId3"/>
              </a:rPr>
              <a:t>www.libex.ru</a:t>
            </a:r>
            <a:r>
              <a:rPr lang="ru-RU" sz="2000" dirty="0" smtClean="0"/>
              <a:t>  обложка книги «Чемпион наоборот»;</a:t>
            </a:r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content.mail.ru/arch/22466/1338454.html</a:t>
            </a:r>
            <a:r>
              <a:rPr lang="ru-RU" sz="2000" dirty="0" smtClean="0"/>
              <a:t> -  обложка книги «Капля дегтя и полмешка радости»;</a:t>
            </a:r>
          </a:p>
          <a:p>
            <a:r>
              <a:rPr lang="en-US" sz="2000" dirty="0" smtClean="0">
                <a:hlinkClick r:id="rId6"/>
              </a:rPr>
              <a:t>www.hybrids.ru</a:t>
            </a:r>
            <a:r>
              <a:rPr lang="ru-RU" sz="2000" dirty="0" smtClean="0"/>
              <a:t>  -  театральное училище им </a:t>
            </a:r>
            <a:r>
              <a:rPr lang="ru-RU" sz="2000" dirty="0" err="1" smtClean="0"/>
              <a:t>М.Щепкина</a:t>
            </a:r>
            <a:r>
              <a:rPr lang="ru-RU" sz="2000" dirty="0" smtClean="0"/>
              <a:t>;</a:t>
            </a:r>
          </a:p>
          <a:p>
            <a:r>
              <a:rPr lang="en-US" sz="2000" dirty="0" smtClean="0">
                <a:hlinkClick r:id="rId7"/>
              </a:rPr>
              <a:t>www.skitalets.ru</a:t>
            </a:r>
            <a:r>
              <a:rPr lang="ru-RU" sz="2000" dirty="0" smtClean="0"/>
              <a:t> –  долина;</a:t>
            </a:r>
          </a:p>
          <a:p>
            <a:r>
              <a:rPr lang="en-US" sz="2000" dirty="0">
                <a:hlinkClick r:id="rId8"/>
              </a:rPr>
              <a:t>http://fotki.yandex.ru/users/volizugor/view/231239</a:t>
            </a:r>
            <a:r>
              <a:rPr lang="en-US" sz="2000" dirty="0" smtClean="0">
                <a:hlinkClick r:id="rId8"/>
              </a:rPr>
              <a:t>/</a:t>
            </a:r>
            <a:r>
              <a:rPr lang="ru-RU" sz="2000" dirty="0" smtClean="0"/>
              <a:t> - девочка;</a:t>
            </a:r>
          </a:p>
          <a:p>
            <a:r>
              <a:rPr lang="ru-RU" sz="2000" dirty="0" smtClean="0"/>
              <a:t> </a:t>
            </a:r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moikompas.ru/tags/pirozhnye</a:t>
            </a:r>
            <a:r>
              <a:rPr lang="ru-RU" sz="2000" dirty="0" smtClean="0"/>
              <a:t> -фото пирожное;</a:t>
            </a:r>
          </a:p>
          <a:p>
            <a:r>
              <a:rPr lang="en-US" sz="2000" dirty="0">
                <a:hlinkClick r:id="rId10"/>
              </a:rPr>
              <a:t>http://</a:t>
            </a:r>
            <a:r>
              <a:rPr lang="en-US" sz="2000" dirty="0" smtClean="0">
                <a:hlinkClick r:id="rId10"/>
              </a:rPr>
              <a:t>www.classnet.ru/groupalbum/albumid/2819</a:t>
            </a:r>
            <a:r>
              <a:rPr lang="ru-RU" sz="2000" dirty="0" smtClean="0"/>
              <a:t> - мама;</a:t>
            </a:r>
          </a:p>
          <a:p>
            <a:r>
              <a:rPr lang="en-US" sz="2000" dirty="0">
                <a:hlinkClick r:id="rId11"/>
              </a:rPr>
              <a:t>http://</a:t>
            </a:r>
            <a:r>
              <a:rPr lang="en-US" sz="2000" dirty="0" smtClean="0">
                <a:hlinkClick r:id="rId11"/>
              </a:rPr>
              <a:t>karinapavlova7.ucoz.ru/index/bolshaja_peremena/0-8</a:t>
            </a:r>
            <a:r>
              <a:rPr lang="ru-RU" sz="2000" dirty="0" smtClean="0"/>
              <a:t> -палитра;</a:t>
            </a:r>
          </a:p>
          <a:p>
            <a:r>
              <a:rPr lang="ru-RU" sz="2000" dirty="0" smtClean="0"/>
              <a:t>Фотографии детей с урока выложены с согласия родителей.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3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503" y="1340768"/>
            <a:ext cx="7652993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Мои документы\Фотографии\1 сентября 2010 КЛЕН\IMG_52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6168" y="2060849"/>
            <a:ext cx="2582216" cy="37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0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ЛОГИЧЕСКАЯ ЗАДАЧА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КОТИК ВЫШЕЛ ИЗ ДОМИКА СО СЛОВОМ СЕБЯЛЮБИВЫЙ,ДВИГАЯСЬ ПО ХОДУ ЧАСОВОЙ СТРЕЛКИ, ОН СДЕЛАЛ ТРИ ПРЫЖКА. В КАКОМ ДОМИКЕ КОТИК НАХОДИТСЯ СЕЙЧАС?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7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ЛОГИЧЕСКАЯ ЗАДАЧА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4592" y="1621394"/>
            <a:ext cx="9642902" cy="343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192037">
            <a:off x="2893379" y="2852036"/>
            <a:ext cx="2217205" cy="233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99678">
            <a:off x="2699203" y="2574906"/>
            <a:ext cx="1125252" cy="14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99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396" y="2574906"/>
            <a:ext cx="1125252" cy="144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67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6"/>
          <p:cNvSpPr txBox="1">
            <a:spLocks noGrp="1"/>
          </p:cNvSpPr>
          <p:nvPr>
            <p:ph idx="1"/>
          </p:nvPr>
        </p:nvSpPr>
        <p:spPr bwMode="auto">
          <a:xfrm>
            <a:off x="395536" y="1772816"/>
            <a:ext cx="8229600" cy="676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chemeClr val="tx2">
                    <a:lumMod val="75000"/>
                  </a:schemeClr>
                </a:solidFill>
              </a:rPr>
              <a:t>ЮРИЙ ИВАНОВИЧ ЕРМОЛАЕВ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395536" y="2924944"/>
            <a:ext cx="8229600" cy="676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«ДВА ПИРОЖНЫХ»</a:t>
            </a:r>
            <a:endParaRPr lang="ru-RU" sz="28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1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РАСШИРИТЬ СВЕДЕНИЯ   О ЖИЗНИ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ТВОРЧЕСТВЕ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ПОЗНАКОМИТЬСЯ С ПРОИЗВЕДЕНИЕМ </a:t>
            </a:r>
          </a:p>
          <a:p>
            <a:endParaRPr lang="ru-RU" dirty="0" smtClean="0"/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УЧИТЬСЯ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ЧИТАТЬ И АНАЛИЗИРОВАТЬ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ПРОИЗВЕДЕНИЕ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34434"/>
            <a:ext cx="4752528" cy="4744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ЮРИЯ ИВАНОВИЧА ЕРМОЛАЕВА;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0503" y="3428611"/>
            <a:ext cx="4752528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«ДВА ПИРОЖНЫХ»;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581128"/>
            <a:ext cx="4752528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«ДВА ПИРОЖНЫХ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1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ЮРИЙ ИВАНОВИЧ ЕРМОЛАЕВ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Мои документы\writer_rus4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8861" y="908720"/>
            <a:ext cx="2493019" cy="33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4437112"/>
            <a:ext cx="2952328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1921-1998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908720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АКТЕР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КОРРЕСПОНДЕНТ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ПИСАТЕЛЬ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ДРАМАТУРГ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D:\Мои документы\event-image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72408" cy="24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4272" y="5571518"/>
            <a:ext cx="367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ТЕАТРАЛЬНОЕ УЧИЛИЩЕ ИМ.М.ЩЕПКИНА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Рисуно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6"/>
            <a:ext cx="2304256" cy="3665594"/>
          </a:xfrm>
        </p:spPr>
      </p:pic>
      <p:pic>
        <p:nvPicPr>
          <p:cNvPr id="10" name="Picture 12" descr="Рисунок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334352"/>
            <a:ext cx="2520280" cy="3654112"/>
          </a:xfr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ЮРИЙ ИВАНОВИЧ ЕРМОЛАЕВ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09258"/>
            <a:ext cx="259715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45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чемпион наоборот 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868" y="1772816"/>
            <a:ext cx="27680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секрет на весь св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769818"/>
            <a:ext cx="2832658" cy="38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ЮРИЙ ИВАНОВИЧ ЕРМОЛАЕВ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1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СЛОВАРНАЯ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90464"/>
            <a:ext cx="2098576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КРЕНДЕЛЬ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2271" y="1268760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ВИТАЯ СДОБНАЯ БУЛКА, ОБЫЧНО НАПОМИНАЮЩАЯ ВОСЬМЕРКУ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D:\Мои документы\УРОКИ ЛИТЕРАТУРНОГО ЧТЕНИЯ\ДВА ПИРОЖНЫХ\кр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19" y="1829905"/>
            <a:ext cx="1501303" cy="10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292" y="342900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ДОЛИНА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4516" y="3427125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УДЛИНЕННАЯ ВПАДИНА ВДОЛЬ РЕЧНОГО РУСЛА, СРЕДИ ГОР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D:\Мои документы\12_zolotaya_dol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22" y="4037304"/>
            <a:ext cx="215869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7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4-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4-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418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4-11</vt:lpstr>
      <vt:lpstr>1_4-11</vt:lpstr>
      <vt:lpstr>Кировское областное государственное  общеобразовательное казенное  учреждение «Лицей естественных наук» Дегтерёва Галина Дмитриевна,  учитель начальных классов </vt:lpstr>
      <vt:lpstr>ЛОГИЧЕСКАЯ ЗАДАЧА</vt:lpstr>
      <vt:lpstr>ЛОГИЧЕСКАЯ ЗАДАЧА</vt:lpstr>
      <vt:lpstr>ТЕМА УРОКА:</vt:lpstr>
      <vt:lpstr>ЦЕЛЬ:</vt:lpstr>
      <vt:lpstr>ЮРИЙ ИВАНОВИЧ ЕРМОЛАЕВ</vt:lpstr>
      <vt:lpstr>ЮРИЙ ИВАНОВИЧ ЕРМОЛАЕВ</vt:lpstr>
      <vt:lpstr>ЮРИЙ ИВАНОВИЧ ЕРМОЛАЕВ</vt:lpstr>
      <vt:lpstr>СЛОВАРНАЯ РАБОТА</vt:lpstr>
      <vt:lpstr>ЖАНР ПРОИЗВЕДЕНИЯ</vt:lpstr>
      <vt:lpstr>ТЕМА УРОКА:</vt:lpstr>
      <vt:lpstr>ХАРАКТЕРИСТИКА ГЛАВНЫХ ГЕРОЕВ</vt:lpstr>
      <vt:lpstr>ГЛАВНАЯ МЫСЛЬ </vt:lpstr>
      <vt:lpstr>ТВОРЧЕСКАЯ РАБОТА</vt:lpstr>
      <vt:lpstr>ДОМАШНЕЕ ЗАДАНИЕ</vt:lpstr>
      <vt:lpstr>ФОТО С УРОКА</vt:lpstr>
      <vt:lpstr>ВИЗИТКА УЧИТЕЛЯ</vt:lpstr>
      <vt:lpstr>ИСТОЧНИКИ: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Virtual PC</cp:lastModifiedBy>
  <cp:revision>44</cp:revision>
  <dcterms:created xsi:type="dcterms:W3CDTF">2011-04-12T17:36:34Z</dcterms:created>
  <dcterms:modified xsi:type="dcterms:W3CDTF">2012-02-18T16:00:09Z</dcterms:modified>
</cp:coreProperties>
</file>