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9" r:id="rId16"/>
    <p:sldId id="280" r:id="rId17"/>
    <p:sldId id="281" r:id="rId18"/>
    <p:sldId id="283" r:id="rId19"/>
    <p:sldId id="282" r:id="rId20"/>
    <p:sldId id="286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02B9E6-8F6A-4434-956B-F4ACF99AEC6E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338998-A221-4787-9D98-8EAAD3BCC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118A81-B3D7-4AC7-A0EA-D0FC5F1541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A9910-0203-4DBB-BFFF-381C3E103C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B89B-7049-4F3F-85B6-E62DCFFA6A6B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B3FD-292D-4983-AB4B-42C398D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A67E-099D-4A6E-85F0-D1C6148E4638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1B60-A15A-4644-8F47-2CEBC5CF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430C-AAB3-4251-A30F-69B40B417EBA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DB51-7442-42F5-B349-AC712F34F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2390-2004-4319-9BF7-7DC0D76C6C79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4D5E-6533-442C-836F-1E4A655A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5775-1C36-48CE-ACB4-5309EA9D9913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6AA8-7CCC-4C35-8DFF-FF3011CE9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2565-845E-4B2D-8229-22A4E36DB4A0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38AC-A984-4A05-A903-33F41135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972A-7079-412D-9589-F4B2246E561E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70B-4839-44B5-B791-FD62F8C88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4E4D-8848-477B-8300-5AB6B860F304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B120-054D-4CB7-9C82-ECA72FFA4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E0BD-7966-4233-9EFC-9187E2610965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1DEF-2C2F-4E6B-B2FC-72EAA582C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4E99-4CBC-4D4E-9248-469B25C747A4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B021-99F6-4239-8509-ED007C2BB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406C-3010-4FEF-852B-FEAC084F2B60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2190-A14B-4EA7-ADE5-DA9AFF9CE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933C1C-AB4E-453F-8B56-7996D8506F88}" type="datetimeFigureOut">
              <a:rPr lang="en-US"/>
              <a:pPr>
                <a:defRPr/>
              </a:pPr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209A9C-A813-4BD3-B848-C0B78E74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openxmlformats.org/officeDocument/2006/relationships/image" Target="../media/image53.gif"/><Relationship Id="rId3" Type="http://schemas.openxmlformats.org/officeDocument/2006/relationships/audio" Target="../media/audio1.wav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gif"/><Relationship Id="rId17" Type="http://schemas.openxmlformats.org/officeDocument/2006/relationships/image" Target="../media/image45.png"/><Relationship Id="rId25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5" Type="http://schemas.openxmlformats.org/officeDocument/2006/relationships/image" Target="../media/image13.jpeg"/><Relationship Id="rId15" Type="http://schemas.openxmlformats.org/officeDocument/2006/relationships/image" Target="../media/image43.jpeg"/><Relationship Id="rId23" Type="http://schemas.openxmlformats.org/officeDocument/2006/relationships/image" Target="../media/image50.png"/><Relationship Id="rId28" Type="http://schemas.openxmlformats.org/officeDocument/2006/relationships/image" Target="../media/image55.jpe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Relationship Id="rId22" Type="http://schemas.openxmlformats.org/officeDocument/2006/relationships/image" Target="../media/image25.png"/><Relationship Id="rId27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144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Явления природы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1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357688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Автор: Мельникова Елена Ивановна, учитель начальных классов,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МОУ «СОШ №1», г. Энгельс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2011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04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D:\Фото\Явления природы\Изображение 4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лед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96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2"/>
          <p:cNvGrpSpPr>
            <a:grpSpLocks/>
          </p:cNvGrpSpPr>
          <p:nvPr/>
        </p:nvGrpSpPr>
        <p:grpSpPr bwMode="auto">
          <a:xfrm>
            <a:off x="0" y="0"/>
            <a:ext cx="9144000" cy="6962775"/>
            <a:chOff x="0" y="0"/>
            <a:chExt cx="5760" cy="4386"/>
          </a:xfrm>
        </p:grpSpPr>
        <p:pic>
          <p:nvPicPr>
            <p:cNvPr id="29698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744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9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60"/>
              <a:ext cx="274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0"/>
              <a:ext cx="2976" cy="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2708541235_20508b16da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2" descr="D:\Фото\Явления природы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0"/>
            <a:ext cx="92868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Администратор\Мои документы\Мои рисунки\Мои рисунки\галлерея\My Stationery\Bubbl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229600" cy="5286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Посмотри, мой милый друг,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Что находится вокруг?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Небо светло-голубое,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Солнце светит золотое,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Ветер листьями играет,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Тучка в небе проплывает.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Поле, речка и трава,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Горы, воздух и листва,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Птицы, звери и леса.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Гром , туманы и роса.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Человек и время года – 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002060"/>
                </a:solidFill>
              </a:rPr>
              <a:t>Это всё вокруг    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5741988"/>
            <a:ext cx="2560638" cy="830262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0" y="5827713"/>
            <a:ext cx="742950" cy="6953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0725" y="-55563"/>
            <a:ext cx="3279775" cy="1152526"/>
          </a:xfrm>
          <a:prstGeom prst="rect">
            <a:avLst/>
          </a:prstGeom>
          <a:noFill/>
        </p:spPr>
      </p:pic>
      <p:pic>
        <p:nvPicPr>
          <p:cNvPr id="9" name="Рисунок 8" descr="0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1357313"/>
            <a:ext cx="435768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G00433_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1357313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D13730_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2857500"/>
            <a:ext cx="3214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G00434_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8" y="2928938"/>
            <a:ext cx="1857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3" y="550068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G00399_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4857750"/>
            <a:ext cx="1114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J007617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688" y="3429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75" y="5643563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5786438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13" y="607218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25" y="5786438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2622 -0.02361 0.05243 -0.04722 0.07379 -0.05879 C 0.09514 -0.07037 0.06945 -0.07523 0.12865 -0.0699 C 0.18785 -0.06458 0.37969 -0.03588 0.42865 -0.02708 C 0.47761 -0.01828 0.45 -0.01805 0.42257 -0.01759 " pathEditMode="relative" ptsTypes="aaa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C:\Documents and Settings\Администратор\Мои документы\Мои рисунки\Мои рисунки\галлерея\My Stationery\Bubb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0298"/>
                <a:gridCol w="6643702"/>
              </a:tblGrid>
              <a:tr h="71935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Время года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Явление природы</a:t>
                      </a:r>
                      <a:endParaRPr lang="ru-RU" sz="3600" dirty="0"/>
                    </a:p>
                  </a:txBody>
                  <a:tcPr/>
                </a:tc>
              </a:tr>
              <a:tr h="153466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346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346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346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ndiansumm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8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G00503_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714375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Рисунок 10" descr="Garde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714375"/>
            <a:ext cx="4643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J007615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642938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J007615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88" y="642938"/>
            <a:ext cx="28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J007615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571500"/>
            <a:ext cx="28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J007615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42938"/>
            <a:ext cx="28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J007615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714375"/>
            <a:ext cx="28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J007615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688" y="571500"/>
            <a:ext cx="288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J007615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571500"/>
            <a:ext cx="288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J007615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50" y="571500"/>
            <a:ext cx="43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J007615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38" y="571500"/>
            <a:ext cx="36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J007615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63" y="642938"/>
            <a:ext cx="3603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J007615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43938" y="642938"/>
            <a:ext cx="3603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J007615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50" y="642938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G00435_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1750" y="642938"/>
            <a:ext cx="800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rikolof_ru_pri10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286000"/>
            <a:ext cx="2500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0U27GCAZZCST0CAFW0RS8CAPXD3VGCA4A8B2CCADBKZHRCA0N7C0ECAWO40HTCA5NPR11CATHKSPLCAXCK2CBCA9LC35ACAOGDINJCAKDMZIBCA6JRF6ACAYCZQIICA77S7V7CA1DII6BCA8HSOKM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313" y="2286000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p000204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6563" y="2286000"/>
            <a:ext cx="2357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T3VB9CAJB2AX5CA0M9EOECA0SHPJOCATWQX0ACARE7Q11CAGZDDPFCAHCVJYJCA1QUUVNCAGCIFAECA6Y3Q31CAUIXY20CAXDZZZWCA8C5B26CAG08CVLCAWUYWBPCAF0KYU9CA1JCC3YCADN819Z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14875" y="228600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Прямоугольник 70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2613" y="3267075"/>
            <a:ext cx="3005137" cy="639763"/>
          </a:xfrm>
          <a:prstGeom prst="rect">
            <a:avLst/>
          </a:prstGeom>
          <a:noFill/>
        </p:spPr>
      </p:pic>
      <p:pic>
        <p:nvPicPr>
          <p:cNvPr id="72" name="Прямоугольник 71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27900" y="3200400"/>
            <a:ext cx="1303338" cy="639763"/>
          </a:xfrm>
          <a:prstGeom prst="rect">
            <a:avLst/>
          </a:prstGeom>
          <a:noFill/>
        </p:spPr>
      </p:pic>
      <p:pic>
        <p:nvPicPr>
          <p:cNvPr id="74" name="Рисунок 73" descr="images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3857625"/>
            <a:ext cx="2571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 descr="сосулька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14875" y="3857625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76" descr="таяние снега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00313" y="3857625"/>
            <a:ext cx="1785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Рисунок 77" descr="лед.bmp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86563" y="3786188"/>
            <a:ext cx="2357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Прямоугольник 78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58000" y="4767263"/>
            <a:ext cx="1620838" cy="573087"/>
          </a:xfrm>
          <a:prstGeom prst="rect">
            <a:avLst/>
          </a:prstGeom>
          <a:noFill/>
        </p:spPr>
      </p:pic>
      <p:pic>
        <p:nvPicPr>
          <p:cNvPr id="80" name="Прямоугольник 79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378075" y="4767263"/>
            <a:ext cx="2174875" cy="573087"/>
          </a:xfrm>
          <a:prstGeom prst="rect">
            <a:avLst/>
          </a:prstGeom>
          <a:noFill/>
        </p:spPr>
      </p:pic>
      <p:pic>
        <p:nvPicPr>
          <p:cNvPr id="81" name="Рисунок 80" descr="images2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5357813"/>
            <a:ext cx="2500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BD13634_.GIF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786313" y="5429250"/>
            <a:ext cx="1714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ages3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58000" y="5357813"/>
            <a:ext cx="2286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Прямоугольник 84"/>
          <p:cNvSpPr/>
          <p:nvPr/>
        </p:nvSpPr>
        <p:spPr>
          <a:xfrm>
            <a:off x="2643188" y="5429250"/>
            <a:ext cx="1857375" cy="1428750"/>
          </a:xfrm>
          <a:prstGeom prst="rect">
            <a:avLst/>
          </a:prstGeom>
          <a:blipFill>
            <a:blip r:embed="rId2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блако 85"/>
          <p:cNvSpPr/>
          <p:nvPr/>
        </p:nvSpPr>
        <p:spPr>
          <a:xfrm>
            <a:off x="2643188" y="5500688"/>
            <a:ext cx="1714500" cy="500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2816225" y="6213475"/>
            <a:ext cx="196850" cy="295275"/>
          </a:xfrm>
          <a:custGeom>
            <a:avLst/>
            <a:gdLst>
              <a:gd name="connsiteX0" fmla="*/ 3628 w 197844"/>
              <a:gd name="connsiteY0" fmla="*/ 1814 h 294055"/>
              <a:gd name="connsiteX1" fmla="*/ 14514 w 197844"/>
              <a:gd name="connsiteY1" fmla="*/ 45357 h 294055"/>
              <a:gd name="connsiteX2" fmla="*/ 36285 w 197844"/>
              <a:gd name="connsiteY2" fmla="*/ 284842 h 294055"/>
              <a:gd name="connsiteX3" fmla="*/ 134257 w 197844"/>
              <a:gd name="connsiteY3" fmla="*/ 263071 h 294055"/>
              <a:gd name="connsiteX4" fmla="*/ 68942 w 197844"/>
              <a:gd name="connsiteY4" fmla="*/ 99785 h 294055"/>
              <a:gd name="connsiteX5" fmla="*/ 36285 w 197844"/>
              <a:gd name="connsiteY5" fmla="*/ 56242 h 294055"/>
              <a:gd name="connsiteX6" fmla="*/ 3628 w 197844"/>
              <a:gd name="connsiteY6" fmla="*/ 1814 h 2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44" h="294055">
                <a:moveTo>
                  <a:pt x="3628" y="1814"/>
                </a:moveTo>
                <a:cubicBezTo>
                  <a:pt x="0" y="0"/>
                  <a:pt x="13218" y="30452"/>
                  <a:pt x="14514" y="45357"/>
                </a:cubicBezTo>
                <a:cubicBezTo>
                  <a:pt x="36140" y="294055"/>
                  <a:pt x="1882" y="181635"/>
                  <a:pt x="36285" y="284842"/>
                </a:cubicBezTo>
                <a:cubicBezTo>
                  <a:pt x="68942" y="277585"/>
                  <a:pt x="120848" y="293720"/>
                  <a:pt x="134257" y="263071"/>
                </a:cubicBezTo>
                <a:cubicBezTo>
                  <a:pt x="197844" y="117730"/>
                  <a:pt x="136765" y="116741"/>
                  <a:pt x="68942" y="99785"/>
                </a:cubicBezTo>
                <a:cubicBezTo>
                  <a:pt x="58056" y="85271"/>
                  <a:pt x="44399" y="72469"/>
                  <a:pt x="36285" y="56242"/>
                </a:cubicBezTo>
                <a:cubicBezTo>
                  <a:pt x="29594" y="42861"/>
                  <a:pt x="7256" y="3628"/>
                  <a:pt x="3628" y="1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2928938" y="6000750"/>
            <a:ext cx="198437" cy="293688"/>
          </a:xfrm>
          <a:custGeom>
            <a:avLst/>
            <a:gdLst>
              <a:gd name="connsiteX0" fmla="*/ 3628 w 197844"/>
              <a:gd name="connsiteY0" fmla="*/ 1814 h 294055"/>
              <a:gd name="connsiteX1" fmla="*/ 14514 w 197844"/>
              <a:gd name="connsiteY1" fmla="*/ 45357 h 294055"/>
              <a:gd name="connsiteX2" fmla="*/ 36285 w 197844"/>
              <a:gd name="connsiteY2" fmla="*/ 284842 h 294055"/>
              <a:gd name="connsiteX3" fmla="*/ 134257 w 197844"/>
              <a:gd name="connsiteY3" fmla="*/ 263071 h 294055"/>
              <a:gd name="connsiteX4" fmla="*/ 68942 w 197844"/>
              <a:gd name="connsiteY4" fmla="*/ 99785 h 294055"/>
              <a:gd name="connsiteX5" fmla="*/ 36285 w 197844"/>
              <a:gd name="connsiteY5" fmla="*/ 56242 h 294055"/>
              <a:gd name="connsiteX6" fmla="*/ 3628 w 197844"/>
              <a:gd name="connsiteY6" fmla="*/ 1814 h 2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44" h="294055">
                <a:moveTo>
                  <a:pt x="3628" y="1814"/>
                </a:moveTo>
                <a:cubicBezTo>
                  <a:pt x="0" y="0"/>
                  <a:pt x="13218" y="30452"/>
                  <a:pt x="14514" y="45357"/>
                </a:cubicBezTo>
                <a:cubicBezTo>
                  <a:pt x="36140" y="294055"/>
                  <a:pt x="1882" y="181635"/>
                  <a:pt x="36285" y="284842"/>
                </a:cubicBezTo>
                <a:cubicBezTo>
                  <a:pt x="68942" y="277585"/>
                  <a:pt x="120848" y="293720"/>
                  <a:pt x="134257" y="263071"/>
                </a:cubicBezTo>
                <a:cubicBezTo>
                  <a:pt x="197844" y="117730"/>
                  <a:pt x="136765" y="116741"/>
                  <a:pt x="68942" y="99785"/>
                </a:cubicBezTo>
                <a:cubicBezTo>
                  <a:pt x="58056" y="85271"/>
                  <a:pt x="44399" y="72469"/>
                  <a:pt x="36285" y="56242"/>
                </a:cubicBezTo>
                <a:cubicBezTo>
                  <a:pt x="29594" y="42861"/>
                  <a:pt x="7256" y="3628"/>
                  <a:pt x="3628" y="1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3214688" y="6000750"/>
            <a:ext cx="198437" cy="293688"/>
          </a:xfrm>
          <a:custGeom>
            <a:avLst/>
            <a:gdLst>
              <a:gd name="connsiteX0" fmla="*/ 3628 w 197844"/>
              <a:gd name="connsiteY0" fmla="*/ 1814 h 294055"/>
              <a:gd name="connsiteX1" fmla="*/ 14514 w 197844"/>
              <a:gd name="connsiteY1" fmla="*/ 45357 h 294055"/>
              <a:gd name="connsiteX2" fmla="*/ 36285 w 197844"/>
              <a:gd name="connsiteY2" fmla="*/ 284842 h 294055"/>
              <a:gd name="connsiteX3" fmla="*/ 134257 w 197844"/>
              <a:gd name="connsiteY3" fmla="*/ 263071 h 294055"/>
              <a:gd name="connsiteX4" fmla="*/ 68942 w 197844"/>
              <a:gd name="connsiteY4" fmla="*/ 99785 h 294055"/>
              <a:gd name="connsiteX5" fmla="*/ 36285 w 197844"/>
              <a:gd name="connsiteY5" fmla="*/ 56242 h 294055"/>
              <a:gd name="connsiteX6" fmla="*/ 3628 w 197844"/>
              <a:gd name="connsiteY6" fmla="*/ 1814 h 2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44" h="294055">
                <a:moveTo>
                  <a:pt x="3628" y="1814"/>
                </a:moveTo>
                <a:cubicBezTo>
                  <a:pt x="0" y="0"/>
                  <a:pt x="13218" y="30452"/>
                  <a:pt x="14514" y="45357"/>
                </a:cubicBezTo>
                <a:cubicBezTo>
                  <a:pt x="36140" y="294055"/>
                  <a:pt x="1882" y="181635"/>
                  <a:pt x="36285" y="284842"/>
                </a:cubicBezTo>
                <a:cubicBezTo>
                  <a:pt x="68942" y="277585"/>
                  <a:pt x="120848" y="293720"/>
                  <a:pt x="134257" y="263071"/>
                </a:cubicBezTo>
                <a:cubicBezTo>
                  <a:pt x="197844" y="117730"/>
                  <a:pt x="136765" y="116741"/>
                  <a:pt x="68942" y="99785"/>
                </a:cubicBezTo>
                <a:cubicBezTo>
                  <a:pt x="58056" y="85271"/>
                  <a:pt x="44399" y="72469"/>
                  <a:pt x="36285" y="56242"/>
                </a:cubicBezTo>
                <a:cubicBezTo>
                  <a:pt x="29594" y="42861"/>
                  <a:pt x="7256" y="3628"/>
                  <a:pt x="3628" y="1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3643313" y="6072188"/>
            <a:ext cx="198437" cy="293687"/>
          </a:xfrm>
          <a:custGeom>
            <a:avLst/>
            <a:gdLst>
              <a:gd name="connsiteX0" fmla="*/ 3628 w 197844"/>
              <a:gd name="connsiteY0" fmla="*/ 1814 h 294055"/>
              <a:gd name="connsiteX1" fmla="*/ 14514 w 197844"/>
              <a:gd name="connsiteY1" fmla="*/ 45357 h 294055"/>
              <a:gd name="connsiteX2" fmla="*/ 36285 w 197844"/>
              <a:gd name="connsiteY2" fmla="*/ 284842 h 294055"/>
              <a:gd name="connsiteX3" fmla="*/ 134257 w 197844"/>
              <a:gd name="connsiteY3" fmla="*/ 263071 h 294055"/>
              <a:gd name="connsiteX4" fmla="*/ 68942 w 197844"/>
              <a:gd name="connsiteY4" fmla="*/ 99785 h 294055"/>
              <a:gd name="connsiteX5" fmla="*/ 36285 w 197844"/>
              <a:gd name="connsiteY5" fmla="*/ 56242 h 294055"/>
              <a:gd name="connsiteX6" fmla="*/ 3628 w 197844"/>
              <a:gd name="connsiteY6" fmla="*/ 1814 h 2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44" h="294055">
                <a:moveTo>
                  <a:pt x="3628" y="1814"/>
                </a:moveTo>
                <a:cubicBezTo>
                  <a:pt x="0" y="0"/>
                  <a:pt x="13218" y="30452"/>
                  <a:pt x="14514" y="45357"/>
                </a:cubicBezTo>
                <a:cubicBezTo>
                  <a:pt x="36140" y="294055"/>
                  <a:pt x="1882" y="181635"/>
                  <a:pt x="36285" y="284842"/>
                </a:cubicBezTo>
                <a:cubicBezTo>
                  <a:pt x="68942" y="277585"/>
                  <a:pt x="120848" y="293720"/>
                  <a:pt x="134257" y="263071"/>
                </a:cubicBezTo>
                <a:cubicBezTo>
                  <a:pt x="197844" y="117730"/>
                  <a:pt x="136765" y="116741"/>
                  <a:pt x="68942" y="99785"/>
                </a:cubicBezTo>
                <a:cubicBezTo>
                  <a:pt x="58056" y="85271"/>
                  <a:pt x="44399" y="72469"/>
                  <a:pt x="36285" y="56242"/>
                </a:cubicBezTo>
                <a:cubicBezTo>
                  <a:pt x="29594" y="42861"/>
                  <a:pt x="7256" y="3628"/>
                  <a:pt x="3628" y="1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3929063" y="6000750"/>
            <a:ext cx="198437" cy="293688"/>
          </a:xfrm>
          <a:custGeom>
            <a:avLst/>
            <a:gdLst>
              <a:gd name="connsiteX0" fmla="*/ 3628 w 197844"/>
              <a:gd name="connsiteY0" fmla="*/ 1814 h 294055"/>
              <a:gd name="connsiteX1" fmla="*/ 14514 w 197844"/>
              <a:gd name="connsiteY1" fmla="*/ 45357 h 294055"/>
              <a:gd name="connsiteX2" fmla="*/ 36285 w 197844"/>
              <a:gd name="connsiteY2" fmla="*/ 284842 h 294055"/>
              <a:gd name="connsiteX3" fmla="*/ 134257 w 197844"/>
              <a:gd name="connsiteY3" fmla="*/ 263071 h 294055"/>
              <a:gd name="connsiteX4" fmla="*/ 68942 w 197844"/>
              <a:gd name="connsiteY4" fmla="*/ 99785 h 294055"/>
              <a:gd name="connsiteX5" fmla="*/ 36285 w 197844"/>
              <a:gd name="connsiteY5" fmla="*/ 56242 h 294055"/>
              <a:gd name="connsiteX6" fmla="*/ 3628 w 197844"/>
              <a:gd name="connsiteY6" fmla="*/ 1814 h 29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44" h="294055">
                <a:moveTo>
                  <a:pt x="3628" y="1814"/>
                </a:moveTo>
                <a:cubicBezTo>
                  <a:pt x="0" y="0"/>
                  <a:pt x="13218" y="30452"/>
                  <a:pt x="14514" y="45357"/>
                </a:cubicBezTo>
                <a:cubicBezTo>
                  <a:pt x="36140" y="294055"/>
                  <a:pt x="1882" y="181635"/>
                  <a:pt x="36285" y="284842"/>
                </a:cubicBezTo>
                <a:cubicBezTo>
                  <a:pt x="68942" y="277585"/>
                  <a:pt x="120848" y="293720"/>
                  <a:pt x="134257" y="263071"/>
                </a:cubicBezTo>
                <a:cubicBezTo>
                  <a:pt x="197844" y="117730"/>
                  <a:pt x="136765" y="116741"/>
                  <a:pt x="68942" y="99785"/>
                </a:cubicBezTo>
                <a:cubicBezTo>
                  <a:pt x="58056" y="85271"/>
                  <a:pt x="44399" y="72469"/>
                  <a:pt x="36285" y="56242"/>
                </a:cubicBezTo>
                <a:cubicBezTo>
                  <a:pt x="29594" y="42861"/>
                  <a:pt x="7256" y="3628"/>
                  <a:pt x="3628" y="1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" name="Рисунок 46" descr="indiansumm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0713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1007 0.01505 0.02031 0.0301 0.01788 0.04121 C 0.01545 0.05232 -0.00799 0.0588 -0.01424 0.06667 C -0.02049 0.07454 -0.02066 0.07709 -0.02014 0.08889 C -0.01962 0.1007 -0.00573 0.12986 -0.01077 0.13797 C -0.0158 0.14607 -0.03715 0.13866 -0.05 0.13797 C -0.06285 0.13727 -0.08264 0.12593 -0.08802 0.13334 C -0.0934 0.14074 -0.08629 0.17269 -0.08212 0.18241 C -0.07795 0.19213 -0.06615 0.19051 -0.06302 0.19213 " pathEditMode="relative" ptsTypes="aaaaaaa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C -0.00365 0.02107 -0.0073 0.04213 -0.01667 0.05394 C -0.02605 0.06574 -0.04966 0.06042 -0.05591 0.07153 C -0.06216 0.08264 -0.05 0.10787 -0.05469 0.12061 C -0.05938 0.13334 -0.08368 0.13936 -0.08455 0.14769 C -0.08542 0.15602 -0.06736 0.16389 -0.05955 0.16991 C -0.05174 0.17593 -0.04167 0.18079 -0.03802 0.18426 " pathEditMode="relative" ptsTypes="aaaaa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46945E-18 C -0.01094 0.02176 -0.02188 0.04375 -0.0191 0.04931 C -0.01633 0.05486 0.01666 0.02963 0.01666 0.03334 C 0.01666 0.03704 -0.00643 0.06412 -0.0191 0.07153 C -0.03178 0.07894 -0.05921 0.07153 -0.05956 0.07778 C -0.0599 0.08403 -0.03473 0.1044 -0.02154 0.10949 C -0.00834 0.11459 0.02013 0.10648 0.02013 0.10787 C 0.02013 0.10926 -0.00851 0.11736 -0.02154 0.11736 C -0.03456 0.11736 -0.05452 0.10209 -0.05834 0.10787 C -0.06216 0.11366 -0.05244 0.14306 -0.0441 0.15232 C -0.03577 0.16158 -0.01737 0.15834 -0.00834 0.16343 C 0.00069 0.16852 0.01614 0.17917 0.01058 0.18264 C 0.00503 0.18611 -0.03299 0.18195 -0.04167 0.18403 C -0.05035 0.18611 -0.04167 0.19329 -0.04167 0.19514 " pathEditMode="relative" ptsTypes="aaaaaaaaaaaa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0538 0.02686 -0.01059 0.05371 -0.00468 0.06505 C 0.00122 0.07639 0.03837 0.06459 0.03577 0.06829 C 0.03316 0.072 -0.00486 0.08125 -0.02031 0.08727 C -0.03576 0.09329 -0.06319 0.1 -0.05711 0.10463 C -0.05104 0.10926 0.00764 0.10672 0.01667 0.11575 C 0.0257 0.12477 0.00174 0.14746 -0.00243 0.1588 C -0.00659 0.17014 -0.00729 0.17987 -0.00833 0.18403 " pathEditMode="relative" ptsTypes="aaaaaa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7.77778E-6 C 0.00156 0.03263 0.00312 0.06527 0.00833 0.07939 C 0.01354 0.09351 0.03368 0.07847 0.0309 0.08425 C 0.02812 0.09004 -0.00521 0.10624 -0.00834 0.11435 C -0.01146 0.12245 0.00954 0.12731 0.01197 0.13333 C 0.0144 0.13935 0.01128 0.14536 0.0059 0.15092 C 0.00052 0.15648 -0.02014 0.16273 -0.02014 0.16666 C -0.02014 0.1706 0.00156 0.17337 0.0059 0.17476 " pathEditMode="relative" ptsTypes="aaaaaa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0.01545 0.025 0.0309 0.05023 0.03108 0.06505 C 0.03125 0.07986 0.00625 0.07963 0.00122 0.08889 C -0.00382 0.09815 -0.00243 0.1125 0.00122 0.1206 C 0.00486 0.12871 0.01823 0.13195 0.02274 0.1382 C 0.02726 0.14445 0.03004 0.15324 0.02865 0.1588 C 0.02726 0.16435 0.02118 0.16945 0.01441 0.17153 C 0.00764 0.17361 -0.00712 0.16783 -0.0118 0.17153 C -0.01649 0.17523 -0.02083 0.18658 -0.01424 0.19375 C -0.00764 0.20093 0.02049 0.21088 0.02743 0.21435 " pathEditMode="relative" ptsTypes="aaaaaaaa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C -0.00139 0.03033 -0.0026 0.06065 -0.00833 0.0794 C -0.01406 0.09815 -0.03576 0.10324 -0.03437 0.11273 C -0.03299 0.12222 -0.00677 0.12778 2.77778E-7 0.13658 C 0.00677 0.14537 0.00938 0.15741 0.00608 0.16505 C 0.00278 0.17269 -0.01562 0.17778 -0.02014 0.18264 C -0.02465 0.1875 -0.02118 0.1919 -0.02135 0.19375 " pathEditMode="relative" ptsTypes="aaaaa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0677 0.02014 0.01354 0.04051 0.01788 0.04306 C 0.02222 0.0456 0.02448 0.00857 0.02621 0.01597 C 0.02795 0.02338 0.025 0.07801 0.02865 0.0875 C 0.03229 0.09699 0.05642 0.07153 0.04774 0.07315 C 0.03906 0.07477 -0.01163 0.1 -0.02379 0.09699 C -0.03594 0.09398 -0.03073 0.05417 -0.025 0.05556 C -0.01927 0.05695 0.00503 0.09005 0.01076 0.10486 C 0.01649 0.11968 0.01354 0.14375 0.00955 0.14445 C 0.00556 0.14514 -0.01736 0.11273 -0.01302 0.10972 C -0.00868 0.10672 0.02778 0.11783 0.03576 0.12709 C 0.04375 0.13634 0.04375 0.15718 0.03455 0.16528 C 0.02535 0.17338 -0.01146 0.17037 -0.01892 0.17639 C -0.02639 0.18241 -0.01215 0.19838 -0.01059 0.20162 " pathEditMode="relative" ptsTypes="aaaaaaaaaaaa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7.77778E-6 C -9.16667E-6 0.0199 -9.16667E-6 0.04004 0.00833 0.04768 C 0.01666 0.05532 0.04479 0.03495 0.04999 0.04606 C 0.0552 0.05717 0.046 0.11018 0.03923 0.11435 C 0.03246 0.11851 0.02222 0.07523 0.00954 0.07129 C -0.00313 0.06735 -0.03542 0.0824 -0.03681 0.0905 C -0.0382 0.0986 -0.00643 0.1243 0.00121 0.1206 C 0.00885 0.11689 0.01614 0.08703 0.00954 0.06828 C 0.00295 0.04953 -0.02257 0.0155 -0.03803 0.00786 C -0.05348 0.00023 -0.07223 0.0162 -0.08334 0.02222 C -0.09445 0.02823 -0.09705 0.03749 -0.10469 0.04444 C -0.11233 0.05138 -0.12501 0.05347 -0.12969 0.06342 C -0.13438 0.07337 -0.14028 0.0986 -0.13334 0.10462 C -0.12639 0.11064 -0.09862 0.10185 -0.08803 0.09999 C -0.07744 0.09814 -0.07987 0.09351 -0.07014 0.09351 C -0.06042 0.09351 -0.04132 0.0956 -0.02969 0.09999 C -0.01806 0.10439 -0.00712 0.10948 -9.16667E-6 0.1206 C 0.00711 0.13171 0.01944 0.15763 0.01319 0.16666 C 0.00694 0.17569 -0.02778 0.1787 -0.03803 0.17453 C -0.04827 0.17036 -0.04757 0.15023 -0.04879 0.1412 C -0.05001 0.13217 -0.05139 0.12708 -0.04514 0.1206 C -0.03889 0.11411 -0.02032 0.10231 -0.01077 0.10161 C -0.00122 0.10092 0.00555 0.10833 0.01197 0.11573 C 0.0184 0.12314 0.03975 0.13703 0.02743 0.14606 C 0.0151 0.15509 -0.05678 0.16365 -0.06181 0.1699 C -0.06685 0.17615 -0.01303 0.18009 -0.00244 0.18402 C 0.00815 0.18796 0.00104 0.19212 0.00121 0.19351 " pathEditMode="relative" ptsTypes="aaaaaaaaaaaaaaaaaaaaaaaaa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6667E-6 C -0.00018 0.01458 -0.00035 0.02939 -0.0073 0.03819 C -0.01424 0.04698 -0.04358 0.04421 -0.04167 0.05254 C -0.03976 0.06087 -0.00417 0.08101 0.00468 0.08888 C 0.01354 0.09675 0.0177 0.09444 0.0118 0.09999 C 0.0059 0.10555 -0.02362 0.12985 -0.03108 0.12221 C -0.03855 0.11458 -0.03629 0.06805 -0.03334 0.05393 C -0.03039 0.03981 -0.02396 0.03333 -0.0132 0.03819 C -0.00243 0.04305 0.02864 0.06342 0.0309 0.08263 C 0.03316 0.10184 0.01545 0.14513 2.22222E-6 0.15393 C -0.01546 0.16272 -0.05174 0.14745 -0.06198 0.13495 C -0.07223 0.12245 -0.0691 0.08888 -0.06198 0.07939 C -0.05487 0.0699 -0.0316 0.07013 -0.0191 0.07777 C -0.0066 0.08541 0.00954 0.11041 0.01302 0.12546 C 0.01649 0.1405 0.00885 0.15763 0.00225 0.16828 C -0.00434 0.17893 -0.02448 0.18356 -0.02622 0.18888 C -0.02796 0.19421 -0.01129 0.19814 -0.00834 0.19999 " pathEditMode="relative" ptsTypes="aaaaaaaaaaaaaaaaA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778E-6 C 3.33333E-6 -7.77778E-6 0.00764 0.00555 0.01545 0.0111 " pathEditMode="relative" ptsTypes="aA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6 C 0.01875 0.04282 0.03767 0.08587 0.03576 0.09675 C 0.03385 0.10763 -0.00937 0.07476 -0.01198 0.06504 C -0.01458 0.05532 0.01111 0.0331 0.02031 0.03796 C 0.02951 0.04282 0.04288 0.07546 0.04288 0.09351 C 0.04288 0.11157 0.03438 0.14374 0.02031 0.14583 C 0.00625 0.14791 -0.03733 0.11388 -0.04167 0.10624 C -0.04601 0.0986 -0.0184 0.09259 -0.0059 0.09999 C 0.0066 0.1074 0.02656 0.13911 0.03333 0.15069 C 0.0401 0.16226 0.03316 0.1618 0.03455 0.16967 C 0.03594 0.17754 0.04045 0.19374 0.04167 0.19837 " pathEditMode="relative" ptsTypes="aaaaaaaaaaA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-0.01476 0.02824 -0.02952 0.05672 -0.025 0.06968 C -0.02049 0.08264 0.02882 0.08195 0.02743 0.07778 C 0.02604 0.07361 -0.02049 0.05 -0.03334 0.04445 C -0.04618 0.03889 -0.03959 0.04167 -0.05 0.04445 C -0.06042 0.04722 -0.08646 0.05347 -0.09636 0.06181 C -0.10625 0.07014 -0.11597 0.08334 -0.10938 0.09514 C -0.10278 0.10695 -0.07014 0.1331 -0.05712 0.13334 C -0.0441 0.13357 -0.02222 0.10787 -0.03091 0.09676 C -0.03959 0.08565 -0.08854 0.06273 -0.10938 0.06667 C -0.13021 0.0706 -0.16354 0.1007 -0.15591 0.1206 C -0.14827 0.14051 -0.08889 0.18009 -0.06302 0.18565 C -0.03716 0.19121 -0.01806 0.16783 -0.00104 0.15394 C 0.01597 0.14005 0.02274 0.10486 0.03941 0.10301 C 0.05607 0.10116 0.0934 0.12639 0.09896 0.14283 C 0.10451 0.15926 0.08333 0.20209 0.07274 0.20139 C 0.06215 0.2007 0.03159 0.15301 0.03576 0.13797 C 0.03993 0.12292 0.07448 0.10926 0.09774 0.11111 C 0.121 0.11297 0.15781 0.13704 0.175 0.14908 C 0.19219 0.16111 0.19635 0.17477 0.20121 0.18403 C 0.20607 0.19329 0.2033 0.20116 0.20364 0.20463 " pathEditMode="relative" ptsTypes="aaaaaaaaaaaaaaaaaaaaA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00798 0.0419 " pathEditMode="relative" ptsTypes="AA">
                                      <p:cBhvr>
                                        <p:cTn id="2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277 0.01227 -0.00538 0.02453 -0.00798 0.03148 C -0.01059 0.03842 -0.01718 0.03865 -0.0158 0.04213 C -0.01441 0.0456 -0.00399 0.05092 0 0.05254 C 0.004 0.05416 0.01042 0.05069 0.00782 0.05254 C 0.00521 0.0544 -0.0118 0.05972 -0.0158 0.06319 C -0.01979 0.06666 -0.01701 0.06828 -0.0158 0.07361 C -0.01458 0.07893 -0.01128 0.0868 -0.00798 0.09467 " pathEditMode="relative" ptsTypes="aaaaaaaA">
                                      <p:cBhvr>
                                        <p:cTn id="2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5521 0.09467 " pathEditMode="relative" ptsTypes="AA">
                                      <p:cBhvr>
                                        <p:cTn id="2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44444E-6 C -0.08801 0.03449 -0.17586 0.06921 -0.14166 0.09861 C -0.10746 0.12801 0.17917 0.13681 0.20469 0.17639 C 0.23021 0.21597 0.10869 0.32431 0.01181 0.33658 C -0.08506 0.34884 -0.26909 0.27917 -0.37621 0.24931 C -0.48333 0.21945 -0.56909 0.16482 -0.63107 0.15718 C -0.69305 0.14954 -0.72812 0.15741 -0.74774 0.20324 C -0.76736 0.24908 -0.79635 0.36435 -0.74895 0.43195 C -0.70156 0.49954 -0.55225 0.59352 -0.46319 0.6081 C -0.37413 0.62269 -0.22343 0.57083 -0.2144 0.51921 C -0.20538 0.46759 -0.36492 0.30208 -0.40954 0.29861 C -0.45416 0.29514 -0.51475 0.43889 -0.48229 0.49861 C -0.44982 0.55833 -0.28558 0.62894 -0.2144 0.65718 C -0.14322 0.68542 -0.11475 0.65208 -0.05486 0.66829 C 0.00504 0.68449 0.09827 0.75972 0.14514 0.75417 C 0.19202 0.74861 0.21511 0.66111 0.22605 0.63495 C 0.23699 0.6088 0.23542 0.61042 0.2106 0.59699 C 0.18577 0.58357 0.12362 0.55579 0.07726 0.55417 C 0.03091 0.55255 -0.03176 0.57778 -0.06788 0.5875 C -0.10399 0.59722 -0.11753 0.60208 -0.1394 0.61273 C -0.16128 0.62338 -0.18263 0.6287 -0.19895 0.65093 C -0.21527 0.67315 -0.23038 0.71574 -0.23697 0.74607 C -0.24357 0.77639 -0.23697 0.79769 -0.23819 0.83333 C -0.2394 0.86898 -0.25364 0.94144 -0.24409 0.96042 C -0.23454 0.9794 -0.17986 0.95116 -0.18107 0.94769 C -0.18229 0.94421 -0.21683 0.9419 -0.25121 0.93982 " pathEditMode="relative" ptsTypes="aaaaaaaaaaaaaaaaaaaaaaaaaA">
                                      <p:cBhvr>
                                        <p:cTn id="2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Администратор\Мои документы\Мои рисунки\Мои рисунки\галлерея\My Stationery\Bubbl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Сделаем вывод</a:t>
            </a:r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597025"/>
            <a:ext cx="9528175" cy="4535488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07988" y="-822325"/>
            <a:ext cx="2949576" cy="28956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2675" y="2962275"/>
            <a:ext cx="201613" cy="1122363"/>
          </a:xfrm>
          <a:prstGeom prst="rect">
            <a:avLst/>
          </a:prstGeom>
          <a:noFill/>
        </p:spPr>
      </p:pic>
      <p:pic>
        <p:nvPicPr>
          <p:cNvPr id="7" name="Рисунок 6" descr="Рисунок202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1285875"/>
            <a:ext cx="139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 descr="C:\Documents and Settings\Администратор\Мои документы\Мои рисунки\Мои рисунки\галлерея\My Stationery\Bubbl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639763"/>
            <a:ext cx="9223375" cy="903287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5357813" y="3571875"/>
            <a:ext cx="3143250" cy="17145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072188" y="4071938"/>
            <a:ext cx="357187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429250" y="3571875"/>
            <a:ext cx="3143250" cy="17145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43625" y="4071938"/>
            <a:ext cx="357188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357813" y="3500438"/>
            <a:ext cx="3143250" cy="171450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072188" y="4000500"/>
            <a:ext cx="357187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429250" y="3857625"/>
            <a:ext cx="3143250" cy="17145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43625" y="4000500"/>
            <a:ext cx="357188" cy="3571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429500" y="4000500"/>
            <a:ext cx="357188" cy="3571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6286500" y="4214813"/>
            <a:ext cx="142875" cy="14287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572375" y="4214813"/>
            <a:ext cx="142875" cy="14287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858000" y="4286250"/>
            <a:ext cx="285750" cy="5000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Арка 20"/>
          <p:cNvSpPr/>
          <p:nvPr/>
        </p:nvSpPr>
        <p:spPr>
          <a:xfrm>
            <a:off x="6324600" y="5029200"/>
            <a:ext cx="1371600" cy="152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214438" y="3714750"/>
            <a:ext cx="2357437" cy="1928813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1714500" y="4214813"/>
            <a:ext cx="428625" cy="428625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643188" y="4214813"/>
            <a:ext cx="428625" cy="428625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857375" y="4429125"/>
            <a:ext cx="142875" cy="21431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786063" y="4429125"/>
            <a:ext cx="142875" cy="214313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Арка 26"/>
          <p:cNvSpPr/>
          <p:nvPr/>
        </p:nvSpPr>
        <p:spPr>
          <a:xfrm>
            <a:off x="1714500" y="4071938"/>
            <a:ext cx="500063" cy="71437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2571750" y="4071938"/>
            <a:ext cx="500063" cy="71437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ердце 28"/>
          <p:cNvSpPr/>
          <p:nvPr/>
        </p:nvSpPr>
        <p:spPr>
          <a:xfrm>
            <a:off x="2214563" y="4714875"/>
            <a:ext cx="357187" cy="2857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Месяц 29"/>
          <p:cNvSpPr/>
          <p:nvPr/>
        </p:nvSpPr>
        <p:spPr>
          <a:xfrm rot="16200000">
            <a:off x="2178844" y="4893469"/>
            <a:ext cx="357187" cy="714375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00125" y="3429000"/>
            <a:ext cx="642938" cy="50006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2" idx="0"/>
          </p:cNvCxnSpPr>
          <p:nvPr/>
        </p:nvCxnSpPr>
        <p:spPr>
          <a:xfrm rot="16200000" flipH="1">
            <a:off x="1874838" y="3197225"/>
            <a:ext cx="1000125" cy="349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2" idx="7"/>
          </p:cNvCxnSpPr>
          <p:nvPr/>
        </p:nvCxnSpPr>
        <p:spPr>
          <a:xfrm rot="10800000" flipV="1">
            <a:off x="3227388" y="3429000"/>
            <a:ext cx="773112" cy="5683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874838" y="6126163"/>
            <a:ext cx="1000125" cy="349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571500" y="5214938"/>
            <a:ext cx="773113" cy="5683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214688" y="5429250"/>
            <a:ext cx="642937" cy="50006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85750" y="4500563"/>
            <a:ext cx="928688" cy="730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71875" y="4714875"/>
            <a:ext cx="928688" cy="730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922" name="Содержимое 4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indiansumm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Содержимое 3" descr="Картинка 31 из 567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57200"/>
            <a:ext cx="9144000" cy="746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Мои документы\Мои рисунки\Мои рисунки\галлерея\My Stationery\Bub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Наблюдай, делай опыты</a:t>
            </a:r>
          </a:p>
        </p:txBody>
      </p:sp>
      <p:pic>
        <p:nvPicPr>
          <p:cNvPr id="5" name="Содержимое 4" descr="Рисунок505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928688"/>
            <a:ext cx="866775" cy="12192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88" y="2143125"/>
            <a:ext cx="71437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Можно ли назвать осеннее небо «свинцовым»?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Узнай, какого цвета свинец и почему небо называют «свинцовым».</a:t>
            </a:r>
          </a:p>
          <a:p>
            <a:pPr>
              <a:buFont typeface="Wingdings" pitchFamily="2" charset="2"/>
              <a:buChar char="q"/>
            </a:pP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1" name="Рисунок 10" descr="свине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421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винщовые облак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2057400"/>
            <a:ext cx="40909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60" descr="74082939_626af47715_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D:\Фото\Интересные явления природы\DSC031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6200"/>
            <a:ext cx="92456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86</Words>
  <Application>Microsoft Office PowerPoint</Application>
  <PresentationFormat>Экран (4:3)</PresentationFormat>
  <Paragraphs>24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Wingdings</vt:lpstr>
      <vt:lpstr>Office Theme</vt:lpstr>
      <vt:lpstr>Явления природы 1 класс</vt:lpstr>
      <vt:lpstr>Слайд 2</vt:lpstr>
      <vt:lpstr>Слайд 3</vt:lpstr>
      <vt:lpstr>Слайд 4</vt:lpstr>
      <vt:lpstr>Наблюдай, делай опыты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Сделаем вывод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Явления природы 1 класс</dc:title>
  <dc:creator>1</dc:creator>
  <cp:lastModifiedBy>ольга</cp:lastModifiedBy>
  <cp:revision>14</cp:revision>
  <dcterms:created xsi:type="dcterms:W3CDTF">2011-10-25T20:16:45Z</dcterms:created>
  <dcterms:modified xsi:type="dcterms:W3CDTF">2012-02-14T17:53:11Z</dcterms:modified>
</cp:coreProperties>
</file>