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72" r:id="rId3"/>
    <p:sldId id="257" r:id="rId4"/>
    <p:sldId id="260" r:id="rId5"/>
    <p:sldId id="261" r:id="rId6"/>
    <p:sldId id="289" r:id="rId7"/>
    <p:sldId id="290" r:id="rId8"/>
    <p:sldId id="291" r:id="rId9"/>
    <p:sldId id="304" r:id="rId10"/>
    <p:sldId id="305" r:id="rId11"/>
    <p:sldId id="321" r:id="rId12"/>
    <p:sldId id="307" r:id="rId13"/>
    <p:sldId id="322" r:id="rId14"/>
    <p:sldId id="309" r:id="rId15"/>
    <p:sldId id="323" r:id="rId16"/>
    <p:sldId id="311" r:id="rId17"/>
    <p:sldId id="317" r:id="rId18"/>
    <p:sldId id="292" r:id="rId19"/>
    <p:sldId id="312" r:id="rId20"/>
    <p:sldId id="276" r:id="rId21"/>
    <p:sldId id="293" r:id="rId22"/>
    <p:sldId id="277" r:id="rId23"/>
    <p:sldId id="266" r:id="rId24"/>
    <p:sldId id="318" r:id="rId25"/>
    <p:sldId id="267" r:id="rId26"/>
    <p:sldId id="315" r:id="rId27"/>
    <p:sldId id="319" r:id="rId28"/>
    <p:sldId id="268" r:id="rId29"/>
    <p:sldId id="320" r:id="rId30"/>
    <p:sldId id="313" r:id="rId31"/>
    <p:sldId id="269" r:id="rId32"/>
    <p:sldId id="31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9003" autoAdjust="0"/>
  </p:normalViewPr>
  <p:slideViewPr>
    <p:cSldViewPr>
      <p:cViewPr>
        <p:scale>
          <a:sx n="50" d="100"/>
          <a:sy n="50" d="100"/>
        </p:scale>
        <p:origin x="-1770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48AF7-EC9A-4373-B863-E1BF39197247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85A5E-ACB2-41FC-8CD3-768857CE6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1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85A5E-ACB2-41FC-8CD3-768857CE6A2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38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доске сказочная карта знаний, на ней указан наш маршрут.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за приключения?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без исключения!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 поднимаем парус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прямо в океан!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Ведь и для нас осталось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немало стран,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 что не открытых,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давно забытых!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Дорог в морях немало -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Смелее у штурвала!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85A5E-ACB2-41FC-8CD3-768857CE6A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175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доске сказочная карта знаний, на ней указан наш маршрут.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за приключения?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без исключения!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 поднимаем парус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прямо в океан!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Ведь и для нас осталось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немало стран,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 что не открытых,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давно забытых!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Дорог в морях немало -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Смелее у штурвала!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85A5E-ACB2-41FC-8CD3-768857CE6A2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17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теперь мы дружно встанем,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Отдохнём мы на привале.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Вправо, влево повернись,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Наклонись и поднимись.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Ручки вверх и ручки в бок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на месте прыг да скок.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Молодцы мои детишки.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Замедляем, детки, шаг.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на месте стой! Вот так!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хором: А теперь мы сядем дружно,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 ещё работать нужно!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85A5E-ACB2-41FC-8CD3-768857CE6A2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19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доске сказочная карта знаний, на ней указан наш маршрут.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за приключения?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без исключения!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 поднимаем парус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прямо в океан!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Ведь и для нас осталось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немало стран,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 что не открытых,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давно забытых!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Дорог в морях немало -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Смелее у штурвала!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85A5E-ACB2-41FC-8CD3-768857CE6A2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175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доске сказочная карта знаний, на ней указан наш маршрут.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за приключения?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без исключения!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 поднимаем парус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прямо в океан!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Ведь и для нас осталось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немало стран,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 что не открытых,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давно забытых!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Дорог в морях немало -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Смелее у штурвала!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85A5E-ACB2-41FC-8CD3-768857CE6A2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175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доске сказочная карта знаний, на ней указан наш маршрут.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за приключения?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без исключения!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 поднимаем парус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прямо в океан!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Ведь и для нас осталось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немало стран,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 что не открытых,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давно забытых!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Дорог в морях немало -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Смелее у штурвала!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85A5E-ACB2-41FC-8CD3-768857CE6A2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17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89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slide" Target="slide8.xml"/><Relationship Id="rId10" Type="http://schemas.openxmlformats.org/officeDocument/2006/relationships/image" Target="../media/image9.png"/><Relationship Id="rId4" Type="http://schemas.openxmlformats.org/officeDocument/2006/relationships/slide" Target="slide18.xml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slide" Target="slide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slide" Target="slide8.xml"/><Relationship Id="rId10" Type="http://schemas.openxmlformats.org/officeDocument/2006/relationships/image" Target="../media/image9.png"/><Relationship Id="rId4" Type="http://schemas.openxmlformats.org/officeDocument/2006/relationships/slide" Target="slide18.xml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slide" Target="slide8.xml"/><Relationship Id="rId10" Type="http://schemas.openxmlformats.org/officeDocument/2006/relationships/image" Target="../media/image9.png"/><Relationship Id="rId4" Type="http://schemas.openxmlformats.org/officeDocument/2006/relationships/slide" Target="slide18.xml"/><Relationship Id="rId9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slide" Target="slide8.xml"/><Relationship Id="rId10" Type="http://schemas.openxmlformats.org/officeDocument/2006/relationships/image" Target="../media/image9.png"/><Relationship Id="rId4" Type="http://schemas.openxmlformats.org/officeDocument/2006/relationships/slide" Target="slide18.xml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slide" Target="slide8.xml"/><Relationship Id="rId10" Type="http://schemas.openxmlformats.org/officeDocument/2006/relationships/image" Target="../media/image9.png"/><Relationship Id="rId4" Type="http://schemas.openxmlformats.org/officeDocument/2006/relationships/slide" Target="slide18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0825" y="260350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-путешествие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8149" y="1881769"/>
            <a:ext cx="82852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Путешествие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стране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«КОМПЬЮТЕРНАЯ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ГРАФИКА» </a:t>
            </a:r>
          </a:p>
        </p:txBody>
      </p:sp>
      <p:pic>
        <p:nvPicPr>
          <p:cNvPr id="5122" name="Picture 2" descr="Картинка 3 из 71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2946202" cy="281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25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9999">
              <a:schemeClr val="accent6">
                <a:lumMod val="40000"/>
                <a:lumOff val="60000"/>
              </a:schemeClr>
            </a:gs>
            <a:gs pos="70000">
              <a:schemeClr val="accent6">
                <a:lumMod val="20000"/>
                <a:lumOff val="80000"/>
              </a:scheme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77382" y="4941168"/>
            <a:ext cx="5410200" cy="1600200"/>
          </a:xfrm>
          <a:prstGeom prst="actionButtonBlank">
            <a:avLst/>
          </a:prstGeom>
          <a:gradFill rotWithShape="0">
            <a:gsLst>
              <a:gs pos="0">
                <a:srgbClr val="FF9966"/>
              </a:gs>
              <a:gs pos="50000">
                <a:srgbClr val="FFBB99"/>
              </a:gs>
              <a:gs pos="100000">
                <a:srgbClr val="FF9966"/>
              </a:gs>
            </a:gsLst>
            <a:lin ang="5400000" scaled="1"/>
          </a:gra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FF6600"/>
                </a:solidFill>
                <a:latin typeface="Comic Sans MS" pitchFamily="66" charset="0"/>
              </a:rPr>
              <a:t>Попробуйте </a:t>
            </a:r>
            <a:r>
              <a:rPr lang="ru-RU" sz="3600" b="1" dirty="0">
                <a:solidFill>
                  <a:srgbClr val="FF6600"/>
                </a:solidFill>
                <a:latin typeface="Comic Sans MS" pitchFamily="66" charset="0"/>
              </a:rPr>
              <a:t>еще раз!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>
            <a:off x="5638800" y="304800"/>
            <a:ext cx="3200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8839200" y="609600"/>
            <a:ext cx="0" cy="2819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290" name="Picture 2" descr="http://hjorthen.org/wp-content/uploads/2007/04/c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8305" y="1412776"/>
            <a:ext cx="3116372" cy="334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8534400" y="2971800"/>
            <a:ext cx="0" cy="2895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2386012" y="304800"/>
            <a:ext cx="437197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omic Sans MS"/>
              </a:rPr>
              <a:t>Неверно!!!</a:t>
            </a:r>
          </a:p>
        </p:txBody>
      </p:sp>
    </p:spTree>
    <p:extLst>
      <p:ext uri="{BB962C8B-B14F-4D97-AF65-F5344CB8AC3E}">
        <p14:creationId xmlns:p14="http://schemas.microsoft.com/office/powerpoint/2010/main" xmlns="" val="318871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1">
                <a:lumMod val="20000"/>
                <a:lumOff val="80000"/>
              </a:scheme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1421828" y="333375"/>
            <a:ext cx="60960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omic Sans MS"/>
              </a:rPr>
              <a:t>Молодец</a:t>
            </a:r>
            <a:r>
              <a:rPr lang="ru-RU" sz="5400" b="1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omic Sans MS"/>
              </a:rPr>
              <a:t>!</a:t>
            </a:r>
            <a:endParaRPr lang="ru-RU" sz="5400" b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Comic Sans MS"/>
            </a:endParaRPr>
          </a:p>
        </p:txBody>
      </p:sp>
      <p:sp>
        <p:nvSpPr>
          <p:cNvPr id="368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99182" y="5301208"/>
            <a:ext cx="5309121" cy="1346398"/>
          </a:xfrm>
          <a:prstGeom prst="actionButtonBlank">
            <a:avLst/>
          </a:prstGeom>
          <a:ln>
            <a:solidFill>
              <a:srgbClr val="0000F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Comic Sans MS" pitchFamily="66" charset="0"/>
              </a:rPr>
              <a:t>Следующий вопрос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" y="228600"/>
            <a:ext cx="3276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28600" y="533400"/>
            <a:ext cx="0" cy="2667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14" name="Picture 2" descr="http://anime.toppik.ru/_ph/37/2/7987702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24744"/>
            <a:ext cx="4572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57200" y="2590800"/>
            <a:ext cx="0" cy="3581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35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9999">
              <a:schemeClr val="accent6">
                <a:lumMod val="40000"/>
                <a:lumOff val="60000"/>
              </a:schemeClr>
            </a:gs>
            <a:gs pos="70000">
              <a:schemeClr val="accent6">
                <a:lumMod val="20000"/>
                <a:lumOff val="80000"/>
              </a:scheme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66900" y="4941168"/>
            <a:ext cx="5410200" cy="1600200"/>
          </a:xfrm>
          <a:prstGeom prst="actionButtonBlank">
            <a:avLst/>
          </a:prstGeom>
          <a:gradFill rotWithShape="0">
            <a:gsLst>
              <a:gs pos="0">
                <a:srgbClr val="FF9966"/>
              </a:gs>
              <a:gs pos="50000">
                <a:srgbClr val="FFBB99"/>
              </a:gs>
              <a:gs pos="100000">
                <a:srgbClr val="FF9966"/>
              </a:gs>
            </a:gsLst>
            <a:lin ang="5400000" scaled="1"/>
          </a:gra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FF6600"/>
                </a:solidFill>
                <a:latin typeface="Comic Sans MS" pitchFamily="66" charset="0"/>
              </a:rPr>
              <a:t>Попробуйте </a:t>
            </a:r>
            <a:r>
              <a:rPr lang="ru-RU" sz="3600" b="1" dirty="0">
                <a:solidFill>
                  <a:srgbClr val="FF6600"/>
                </a:solidFill>
                <a:latin typeface="Comic Sans MS" pitchFamily="66" charset="0"/>
              </a:rPr>
              <a:t>еще раз!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>
            <a:off x="5638800" y="304800"/>
            <a:ext cx="3200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8839200" y="609600"/>
            <a:ext cx="0" cy="2819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290" name="Picture 2" descr="http://hjorthen.org/wp-content/uploads/2007/04/c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8305" y="1412776"/>
            <a:ext cx="3116372" cy="334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8534400" y="2971800"/>
            <a:ext cx="0" cy="2895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2386012" y="304800"/>
            <a:ext cx="437197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omic Sans MS"/>
              </a:rPr>
              <a:t>Неверно!!!</a:t>
            </a:r>
          </a:p>
        </p:txBody>
      </p:sp>
    </p:spTree>
    <p:extLst>
      <p:ext uri="{BB962C8B-B14F-4D97-AF65-F5344CB8AC3E}">
        <p14:creationId xmlns:p14="http://schemas.microsoft.com/office/powerpoint/2010/main" xmlns="" val="318871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1">
                <a:lumMod val="20000"/>
                <a:lumOff val="80000"/>
              </a:scheme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1421828" y="333375"/>
            <a:ext cx="60960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omic Sans MS"/>
              </a:rPr>
              <a:t>Молодец</a:t>
            </a:r>
            <a:r>
              <a:rPr lang="ru-RU" sz="5400" b="1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omic Sans MS"/>
              </a:rPr>
              <a:t>!</a:t>
            </a:r>
            <a:endParaRPr lang="ru-RU" sz="5400" b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Comic Sans MS"/>
            </a:endParaRPr>
          </a:p>
        </p:txBody>
      </p:sp>
      <p:sp>
        <p:nvSpPr>
          <p:cNvPr id="368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99182" y="5301208"/>
            <a:ext cx="5309121" cy="1346398"/>
          </a:xfrm>
          <a:prstGeom prst="actionButtonBlank">
            <a:avLst/>
          </a:prstGeom>
          <a:ln>
            <a:solidFill>
              <a:srgbClr val="0000F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Comic Sans MS" pitchFamily="66" charset="0"/>
              </a:rPr>
              <a:t>Следующий вопрос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" y="228600"/>
            <a:ext cx="3276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28600" y="533400"/>
            <a:ext cx="0" cy="2667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14" name="Picture 2" descr="http://anime.toppik.ru/_ph/37/2/7987702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24744"/>
            <a:ext cx="4572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57200" y="2590800"/>
            <a:ext cx="0" cy="3581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35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9999">
              <a:schemeClr val="accent6">
                <a:lumMod val="40000"/>
                <a:lumOff val="60000"/>
              </a:schemeClr>
            </a:gs>
            <a:gs pos="70000">
              <a:schemeClr val="accent6">
                <a:lumMod val="20000"/>
                <a:lumOff val="80000"/>
              </a:scheme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66900" y="4941168"/>
            <a:ext cx="5410200" cy="1600200"/>
          </a:xfrm>
          <a:prstGeom prst="actionButtonBlank">
            <a:avLst/>
          </a:prstGeom>
          <a:gradFill rotWithShape="0">
            <a:gsLst>
              <a:gs pos="0">
                <a:srgbClr val="FF9966"/>
              </a:gs>
              <a:gs pos="50000">
                <a:srgbClr val="FFBB99"/>
              </a:gs>
              <a:gs pos="100000">
                <a:srgbClr val="FF9966"/>
              </a:gs>
            </a:gsLst>
            <a:lin ang="5400000" scaled="1"/>
          </a:gra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FF6600"/>
                </a:solidFill>
                <a:latin typeface="Comic Sans MS" pitchFamily="66" charset="0"/>
              </a:rPr>
              <a:t>Попробуйте </a:t>
            </a:r>
            <a:r>
              <a:rPr lang="ru-RU" sz="3600" b="1" dirty="0">
                <a:solidFill>
                  <a:srgbClr val="FF6600"/>
                </a:solidFill>
                <a:latin typeface="Comic Sans MS" pitchFamily="66" charset="0"/>
              </a:rPr>
              <a:t>еще раз!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>
            <a:off x="5638800" y="304800"/>
            <a:ext cx="3200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8839200" y="609600"/>
            <a:ext cx="0" cy="2819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290" name="Picture 2" descr="http://hjorthen.org/wp-content/uploads/2007/04/c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8305" y="1412776"/>
            <a:ext cx="3116372" cy="334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8534400" y="2971800"/>
            <a:ext cx="0" cy="2895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2386012" y="304800"/>
            <a:ext cx="437197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omic Sans MS"/>
              </a:rPr>
              <a:t>Неверно!!!</a:t>
            </a:r>
          </a:p>
        </p:txBody>
      </p:sp>
    </p:spTree>
    <p:extLst>
      <p:ext uri="{BB962C8B-B14F-4D97-AF65-F5344CB8AC3E}">
        <p14:creationId xmlns:p14="http://schemas.microsoft.com/office/powerpoint/2010/main" xmlns="" val="318871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1">
                <a:lumMod val="20000"/>
                <a:lumOff val="80000"/>
              </a:scheme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1421828" y="333375"/>
            <a:ext cx="60960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omic Sans MS"/>
              </a:rPr>
              <a:t>Молодец</a:t>
            </a:r>
            <a:r>
              <a:rPr lang="ru-RU" sz="5400" b="1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omic Sans MS"/>
              </a:rPr>
              <a:t>!</a:t>
            </a:r>
            <a:endParaRPr lang="ru-RU" sz="5400" b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Comic Sans MS"/>
            </a:endParaRPr>
          </a:p>
        </p:txBody>
      </p:sp>
      <p:sp>
        <p:nvSpPr>
          <p:cNvPr id="368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15616" y="5301208"/>
            <a:ext cx="7272808" cy="1346398"/>
          </a:xfrm>
          <a:prstGeom prst="actionButtonBlank">
            <a:avLst/>
          </a:prstGeom>
          <a:ln>
            <a:solidFill>
              <a:srgbClr val="0000F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Comic Sans MS" pitchFamily="66" charset="0"/>
              </a:rPr>
              <a:t>Вы ответили на все вопросы!</a:t>
            </a:r>
            <a:endParaRPr lang="ru-RU" sz="36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" y="228600"/>
            <a:ext cx="3276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28600" y="533400"/>
            <a:ext cx="0" cy="2667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14" name="Picture 2" descr="http://anime.toppik.ru/_ph/37/2/7987702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24744"/>
            <a:ext cx="4572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57200" y="2590800"/>
            <a:ext cx="0" cy="3581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35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9999">
              <a:schemeClr val="accent6">
                <a:lumMod val="40000"/>
                <a:lumOff val="60000"/>
              </a:schemeClr>
            </a:gs>
            <a:gs pos="70000">
              <a:schemeClr val="accent6">
                <a:lumMod val="20000"/>
                <a:lumOff val="80000"/>
              </a:scheme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66900" y="4941168"/>
            <a:ext cx="5410200" cy="1600200"/>
          </a:xfrm>
          <a:prstGeom prst="actionButtonBlank">
            <a:avLst/>
          </a:prstGeom>
          <a:gradFill rotWithShape="0">
            <a:gsLst>
              <a:gs pos="0">
                <a:srgbClr val="FF9966"/>
              </a:gs>
              <a:gs pos="50000">
                <a:srgbClr val="FFBB99"/>
              </a:gs>
              <a:gs pos="100000">
                <a:srgbClr val="FF9966"/>
              </a:gs>
            </a:gsLst>
            <a:lin ang="5400000" scaled="1"/>
          </a:gra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FF6600"/>
                </a:solidFill>
                <a:latin typeface="Comic Sans MS" pitchFamily="66" charset="0"/>
              </a:rPr>
              <a:t>Попробуйте еще раз!</a:t>
            </a:r>
            <a:endParaRPr lang="ru-RU" sz="36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>
            <a:off x="5638800" y="304800"/>
            <a:ext cx="3200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8839200" y="609600"/>
            <a:ext cx="0" cy="2819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290" name="Picture 2" descr="http://hjorthen.org/wp-content/uploads/2007/04/c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8305" y="1412776"/>
            <a:ext cx="3116372" cy="334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8534400" y="2971800"/>
            <a:ext cx="0" cy="2895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2386012" y="304800"/>
            <a:ext cx="437197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omic Sans MS"/>
              </a:rPr>
              <a:t>Неверно!!!</a:t>
            </a:r>
          </a:p>
        </p:txBody>
      </p:sp>
    </p:spTree>
    <p:extLst>
      <p:ext uri="{BB962C8B-B14F-4D97-AF65-F5344CB8AC3E}">
        <p14:creationId xmlns:p14="http://schemas.microsoft.com/office/powerpoint/2010/main" xmlns="" val="318871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250825" y="188913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8" name="Freeform 6"/>
          <p:cNvSpPr>
            <a:spLocks/>
          </p:cNvSpPr>
          <p:nvPr/>
        </p:nvSpPr>
        <p:spPr bwMode="auto">
          <a:xfrm rot="-3478139">
            <a:off x="1486694" y="3774281"/>
            <a:ext cx="2338388" cy="2447925"/>
          </a:xfrm>
          <a:custGeom>
            <a:avLst/>
            <a:gdLst>
              <a:gd name="T0" fmla="*/ 2147483647 w 1291"/>
              <a:gd name="T1" fmla="*/ 2147483647 h 1155"/>
              <a:gd name="T2" fmla="*/ 2147483647 w 1291"/>
              <a:gd name="T3" fmla="*/ 2147483647 h 1155"/>
              <a:gd name="T4" fmla="*/ 2147483647 w 1291"/>
              <a:gd name="T5" fmla="*/ 2147483647 h 1155"/>
              <a:gd name="T6" fmla="*/ 2147483647 w 1291"/>
              <a:gd name="T7" fmla="*/ 2147483647 h 1155"/>
              <a:gd name="T8" fmla="*/ 2147483647 w 1291"/>
              <a:gd name="T9" fmla="*/ 2147483647 h 1155"/>
              <a:gd name="T10" fmla="*/ 2147483647 w 1291"/>
              <a:gd name="T11" fmla="*/ 2147483647 h 1155"/>
              <a:gd name="T12" fmla="*/ 2147483647 w 1291"/>
              <a:gd name="T13" fmla="*/ 2147483647 h 1155"/>
              <a:gd name="T14" fmla="*/ 2147483647 w 1291"/>
              <a:gd name="T15" fmla="*/ 2147483647 h 1155"/>
              <a:gd name="T16" fmla="*/ 2147483647 w 1291"/>
              <a:gd name="T17" fmla="*/ 2147483647 h 1155"/>
              <a:gd name="T18" fmla="*/ 2147483647 w 1291"/>
              <a:gd name="T19" fmla="*/ 2147483647 h 1155"/>
              <a:gd name="T20" fmla="*/ 2147483647 w 1291"/>
              <a:gd name="T21" fmla="*/ 2147483647 h 1155"/>
              <a:gd name="T22" fmla="*/ 2147483647 w 1291"/>
              <a:gd name="T23" fmla="*/ 2147483647 h 1155"/>
              <a:gd name="T24" fmla="*/ 2147483647 w 1291"/>
              <a:gd name="T25" fmla="*/ 2147483647 h 1155"/>
              <a:gd name="T26" fmla="*/ 2147483647 w 1291"/>
              <a:gd name="T27" fmla="*/ 2147483647 h 1155"/>
              <a:gd name="T28" fmla="*/ 2147483647 w 1291"/>
              <a:gd name="T29" fmla="*/ 2147483647 h 1155"/>
              <a:gd name="T30" fmla="*/ 2147483647 w 1291"/>
              <a:gd name="T31" fmla="*/ 2147483647 h 1155"/>
              <a:gd name="T32" fmla="*/ 2147483647 w 1291"/>
              <a:gd name="T33" fmla="*/ 2147483647 h 1155"/>
              <a:gd name="T34" fmla="*/ 2147483647 w 1291"/>
              <a:gd name="T35" fmla="*/ 2147483647 h 1155"/>
              <a:gd name="T36" fmla="*/ 2147483647 w 1291"/>
              <a:gd name="T37" fmla="*/ 2147483647 h 1155"/>
              <a:gd name="T38" fmla="*/ 2147483647 w 1291"/>
              <a:gd name="T39" fmla="*/ 2147483647 h 1155"/>
              <a:gd name="T40" fmla="*/ 2147483647 w 1291"/>
              <a:gd name="T41" fmla="*/ 2147483647 h 1155"/>
              <a:gd name="T42" fmla="*/ 2147483647 w 1291"/>
              <a:gd name="T43" fmla="*/ 2147483647 h 1155"/>
              <a:gd name="T44" fmla="*/ 2147483647 w 1291"/>
              <a:gd name="T45" fmla="*/ 2147483647 h 1155"/>
              <a:gd name="T46" fmla="*/ 2147483647 w 1291"/>
              <a:gd name="T47" fmla="*/ 2147483647 h 1155"/>
              <a:gd name="T48" fmla="*/ 2147483647 w 1291"/>
              <a:gd name="T49" fmla="*/ 2147483647 h 1155"/>
              <a:gd name="T50" fmla="*/ 2147483647 w 1291"/>
              <a:gd name="T51" fmla="*/ 2147483647 h 1155"/>
              <a:gd name="T52" fmla="*/ 2147483647 w 1291"/>
              <a:gd name="T53" fmla="*/ 2147483647 h 1155"/>
              <a:gd name="T54" fmla="*/ 2147483647 w 1291"/>
              <a:gd name="T55" fmla="*/ 2147483647 h 1155"/>
              <a:gd name="T56" fmla="*/ 2147483647 w 1291"/>
              <a:gd name="T57" fmla="*/ 2147483647 h 1155"/>
              <a:gd name="T58" fmla="*/ 2147483647 w 1291"/>
              <a:gd name="T59" fmla="*/ 2147483647 h 1155"/>
              <a:gd name="T60" fmla="*/ 2147483647 w 1291"/>
              <a:gd name="T61" fmla="*/ 2147483647 h 1155"/>
              <a:gd name="T62" fmla="*/ 2147483647 w 1291"/>
              <a:gd name="T63" fmla="*/ 2147483647 h 1155"/>
              <a:gd name="T64" fmla="*/ 2147483647 w 1291"/>
              <a:gd name="T65" fmla="*/ 2147483647 h 1155"/>
              <a:gd name="T66" fmla="*/ 2147483647 w 1291"/>
              <a:gd name="T67" fmla="*/ 2147483647 h 1155"/>
              <a:gd name="T68" fmla="*/ 2147483647 w 1291"/>
              <a:gd name="T69" fmla="*/ 2147483647 h 1155"/>
              <a:gd name="T70" fmla="*/ 2147483647 w 1291"/>
              <a:gd name="T71" fmla="*/ 2147483647 h 1155"/>
              <a:gd name="T72" fmla="*/ 2147483647 w 1291"/>
              <a:gd name="T73" fmla="*/ 2147483647 h 1155"/>
              <a:gd name="T74" fmla="*/ 2147483647 w 1291"/>
              <a:gd name="T75" fmla="*/ 2147483647 h 1155"/>
              <a:gd name="T76" fmla="*/ 2147483647 w 1291"/>
              <a:gd name="T77" fmla="*/ 2147483647 h 1155"/>
              <a:gd name="T78" fmla="*/ 2147483647 w 1291"/>
              <a:gd name="T79" fmla="*/ 2147483647 h 115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91"/>
              <a:gd name="T121" fmla="*/ 0 h 1155"/>
              <a:gd name="T122" fmla="*/ 1291 w 1291"/>
              <a:gd name="T123" fmla="*/ 1155 h 115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91" h="1155">
                <a:moveTo>
                  <a:pt x="279" y="41"/>
                </a:moveTo>
                <a:cubicBezTo>
                  <a:pt x="241" y="54"/>
                  <a:pt x="203" y="74"/>
                  <a:pt x="164" y="82"/>
                </a:cubicBezTo>
                <a:cubicBezTo>
                  <a:pt x="129" y="103"/>
                  <a:pt x="94" y="118"/>
                  <a:pt x="62" y="143"/>
                </a:cubicBezTo>
                <a:cubicBezTo>
                  <a:pt x="52" y="173"/>
                  <a:pt x="39" y="206"/>
                  <a:pt x="21" y="231"/>
                </a:cubicBezTo>
                <a:cubicBezTo>
                  <a:pt x="0" y="349"/>
                  <a:pt x="64" y="333"/>
                  <a:pt x="157" y="360"/>
                </a:cubicBezTo>
                <a:cubicBezTo>
                  <a:pt x="182" y="375"/>
                  <a:pt x="207" y="384"/>
                  <a:pt x="231" y="400"/>
                </a:cubicBezTo>
                <a:cubicBezTo>
                  <a:pt x="227" y="458"/>
                  <a:pt x="222" y="496"/>
                  <a:pt x="211" y="549"/>
                </a:cubicBezTo>
                <a:cubicBezTo>
                  <a:pt x="209" y="617"/>
                  <a:pt x="208" y="685"/>
                  <a:pt x="204" y="753"/>
                </a:cubicBezTo>
                <a:cubicBezTo>
                  <a:pt x="200" y="825"/>
                  <a:pt x="208" y="863"/>
                  <a:pt x="286" y="881"/>
                </a:cubicBezTo>
                <a:cubicBezTo>
                  <a:pt x="326" y="890"/>
                  <a:pt x="368" y="887"/>
                  <a:pt x="408" y="895"/>
                </a:cubicBezTo>
                <a:cubicBezTo>
                  <a:pt x="539" y="922"/>
                  <a:pt x="397" y="899"/>
                  <a:pt x="502" y="915"/>
                </a:cubicBezTo>
                <a:cubicBezTo>
                  <a:pt x="561" y="935"/>
                  <a:pt x="631" y="969"/>
                  <a:pt x="665" y="1024"/>
                </a:cubicBezTo>
                <a:cubicBezTo>
                  <a:pt x="676" y="1078"/>
                  <a:pt x="666" y="1129"/>
                  <a:pt x="733" y="1139"/>
                </a:cubicBezTo>
                <a:cubicBezTo>
                  <a:pt x="764" y="1144"/>
                  <a:pt x="796" y="1144"/>
                  <a:pt x="828" y="1146"/>
                </a:cubicBezTo>
                <a:cubicBezTo>
                  <a:pt x="1019" y="1140"/>
                  <a:pt x="988" y="1155"/>
                  <a:pt x="1106" y="1125"/>
                </a:cubicBezTo>
                <a:cubicBezTo>
                  <a:pt x="1131" y="1119"/>
                  <a:pt x="1155" y="1112"/>
                  <a:pt x="1180" y="1105"/>
                </a:cubicBezTo>
                <a:cubicBezTo>
                  <a:pt x="1189" y="1103"/>
                  <a:pt x="1207" y="1098"/>
                  <a:pt x="1207" y="1098"/>
                </a:cubicBezTo>
                <a:cubicBezTo>
                  <a:pt x="1231" y="1065"/>
                  <a:pt x="1251" y="1039"/>
                  <a:pt x="1268" y="1003"/>
                </a:cubicBezTo>
                <a:cubicBezTo>
                  <a:pt x="1270" y="990"/>
                  <a:pt x="1272" y="976"/>
                  <a:pt x="1275" y="963"/>
                </a:cubicBezTo>
                <a:cubicBezTo>
                  <a:pt x="1279" y="943"/>
                  <a:pt x="1288" y="902"/>
                  <a:pt x="1288" y="902"/>
                </a:cubicBezTo>
                <a:cubicBezTo>
                  <a:pt x="1282" y="776"/>
                  <a:pt x="1291" y="763"/>
                  <a:pt x="1228" y="678"/>
                </a:cubicBezTo>
                <a:cubicBezTo>
                  <a:pt x="1217" y="634"/>
                  <a:pt x="1198" y="594"/>
                  <a:pt x="1187" y="549"/>
                </a:cubicBezTo>
                <a:cubicBezTo>
                  <a:pt x="1194" y="518"/>
                  <a:pt x="1199" y="489"/>
                  <a:pt x="1214" y="461"/>
                </a:cubicBezTo>
                <a:cubicBezTo>
                  <a:pt x="1222" y="447"/>
                  <a:pt x="1232" y="434"/>
                  <a:pt x="1241" y="421"/>
                </a:cubicBezTo>
                <a:cubicBezTo>
                  <a:pt x="1246" y="414"/>
                  <a:pt x="1255" y="400"/>
                  <a:pt x="1255" y="400"/>
                </a:cubicBezTo>
                <a:cubicBezTo>
                  <a:pt x="1253" y="384"/>
                  <a:pt x="1255" y="367"/>
                  <a:pt x="1248" y="353"/>
                </a:cubicBezTo>
                <a:cubicBezTo>
                  <a:pt x="1245" y="346"/>
                  <a:pt x="1162" y="272"/>
                  <a:pt x="1146" y="265"/>
                </a:cubicBezTo>
                <a:cubicBezTo>
                  <a:pt x="1134" y="260"/>
                  <a:pt x="1119" y="260"/>
                  <a:pt x="1106" y="258"/>
                </a:cubicBezTo>
                <a:cubicBezTo>
                  <a:pt x="1065" y="231"/>
                  <a:pt x="1084" y="237"/>
                  <a:pt x="1004" y="251"/>
                </a:cubicBezTo>
                <a:cubicBezTo>
                  <a:pt x="990" y="253"/>
                  <a:pt x="977" y="260"/>
                  <a:pt x="963" y="265"/>
                </a:cubicBezTo>
                <a:cubicBezTo>
                  <a:pt x="956" y="267"/>
                  <a:pt x="943" y="272"/>
                  <a:pt x="943" y="272"/>
                </a:cubicBezTo>
                <a:cubicBezTo>
                  <a:pt x="931" y="237"/>
                  <a:pt x="897" y="207"/>
                  <a:pt x="875" y="177"/>
                </a:cubicBezTo>
                <a:cubicBezTo>
                  <a:pt x="843" y="133"/>
                  <a:pt x="829" y="60"/>
                  <a:pt x="773" y="41"/>
                </a:cubicBezTo>
                <a:cubicBezTo>
                  <a:pt x="699" y="51"/>
                  <a:pt x="632" y="75"/>
                  <a:pt x="557" y="82"/>
                </a:cubicBezTo>
                <a:cubicBezTo>
                  <a:pt x="523" y="89"/>
                  <a:pt x="507" y="96"/>
                  <a:pt x="469" y="82"/>
                </a:cubicBezTo>
                <a:cubicBezTo>
                  <a:pt x="443" y="72"/>
                  <a:pt x="453" y="56"/>
                  <a:pt x="435" y="41"/>
                </a:cubicBezTo>
                <a:cubicBezTo>
                  <a:pt x="412" y="22"/>
                  <a:pt x="376" y="10"/>
                  <a:pt x="347" y="1"/>
                </a:cubicBezTo>
                <a:cubicBezTo>
                  <a:pt x="331" y="3"/>
                  <a:pt x="314" y="0"/>
                  <a:pt x="299" y="7"/>
                </a:cubicBezTo>
                <a:cubicBezTo>
                  <a:pt x="291" y="10"/>
                  <a:pt x="292" y="23"/>
                  <a:pt x="286" y="28"/>
                </a:cubicBezTo>
                <a:cubicBezTo>
                  <a:pt x="270" y="41"/>
                  <a:pt x="251" y="27"/>
                  <a:pt x="279" y="41"/>
                </a:cubicBezTo>
                <a:close/>
              </a:path>
            </a:pathLst>
          </a:custGeom>
          <a:gradFill rotWithShape="1">
            <a:gsLst>
              <a:gs pos="0">
                <a:srgbClr val="E3C1BB"/>
              </a:gs>
              <a:gs pos="100000">
                <a:srgbClr val="98884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AutoShape 12"/>
          <p:cNvSpPr>
            <a:spLocks noChangeArrowheads="1"/>
          </p:cNvSpPr>
          <p:nvPr/>
        </p:nvSpPr>
        <p:spPr bwMode="auto">
          <a:xfrm rot="4101334">
            <a:off x="1619250" y="4005263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AutoShape 13"/>
          <p:cNvSpPr>
            <a:spLocks noChangeArrowheads="1"/>
          </p:cNvSpPr>
          <p:nvPr/>
        </p:nvSpPr>
        <p:spPr bwMode="auto">
          <a:xfrm rot="-2802714">
            <a:off x="3059112" y="393382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AutoShape 18"/>
          <p:cNvSpPr>
            <a:spLocks noChangeArrowheads="1"/>
          </p:cNvSpPr>
          <p:nvPr/>
        </p:nvSpPr>
        <p:spPr bwMode="auto">
          <a:xfrm rot="6301526">
            <a:off x="7523162" y="2997201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Freeform 5"/>
          <p:cNvSpPr>
            <a:spLocks/>
          </p:cNvSpPr>
          <p:nvPr/>
        </p:nvSpPr>
        <p:spPr bwMode="auto">
          <a:xfrm>
            <a:off x="539750" y="1341438"/>
            <a:ext cx="1928813" cy="2119312"/>
          </a:xfrm>
          <a:custGeom>
            <a:avLst/>
            <a:gdLst>
              <a:gd name="T0" fmla="*/ 138609417 w 1215"/>
              <a:gd name="T1" fmla="*/ 871973935 h 1335"/>
              <a:gd name="T2" fmla="*/ 70564390 w 1215"/>
              <a:gd name="T3" fmla="*/ 1144150646 h 1335"/>
              <a:gd name="T4" fmla="*/ 88206275 w 1215"/>
              <a:gd name="T5" fmla="*/ 1247476196 h 1335"/>
              <a:gd name="T6" fmla="*/ 156249715 w 1215"/>
              <a:gd name="T7" fmla="*/ 1297879291 h 1335"/>
              <a:gd name="T8" fmla="*/ 277217247 w 1215"/>
              <a:gd name="T9" fmla="*/ 1418846718 h 1335"/>
              <a:gd name="T10" fmla="*/ 413305665 w 1215"/>
              <a:gd name="T11" fmla="*/ 1504531979 h 1335"/>
              <a:gd name="T12" fmla="*/ 378023483 w 1215"/>
              <a:gd name="T13" fmla="*/ 1930439320 h 1335"/>
              <a:gd name="T14" fmla="*/ 277217247 w 1215"/>
              <a:gd name="T15" fmla="*/ 2016124581 h 1335"/>
              <a:gd name="T16" fmla="*/ 156249715 w 1215"/>
              <a:gd name="T17" fmla="*/ 2134571059 h 1335"/>
              <a:gd name="T18" fmla="*/ 2520950 w 1215"/>
              <a:gd name="T19" fmla="*/ 2147483647 h 1335"/>
              <a:gd name="T20" fmla="*/ 20161253 w 1215"/>
              <a:gd name="T21" fmla="*/ 2147483647 h 1335"/>
              <a:gd name="T22" fmla="*/ 70564390 w 1215"/>
              <a:gd name="T23" fmla="*/ 2147483647 h 1335"/>
              <a:gd name="T24" fmla="*/ 531753885 w 1215"/>
              <a:gd name="T25" fmla="*/ 2147483647 h 1335"/>
              <a:gd name="T26" fmla="*/ 1078627118 w 1215"/>
              <a:gd name="T27" fmla="*/ 2147483647 h 1335"/>
              <a:gd name="T28" fmla="*/ 2069049574 w 1215"/>
              <a:gd name="T29" fmla="*/ 2147483647 h 1335"/>
              <a:gd name="T30" fmla="*/ 2051407689 w 1215"/>
              <a:gd name="T31" fmla="*/ 2147483647 h 1335"/>
              <a:gd name="T32" fmla="*/ 2033767391 w 1215"/>
              <a:gd name="T33" fmla="*/ 2147483647 h 1335"/>
              <a:gd name="T34" fmla="*/ 2147483647 w 1215"/>
              <a:gd name="T35" fmla="*/ 2147483647 h 1335"/>
              <a:gd name="T36" fmla="*/ 2147483647 w 1215"/>
              <a:gd name="T37" fmla="*/ 2147483647 h 1335"/>
              <a:gd name="T38" fmla="*/ 2147483647 w 1215"/>
              <a:gd name="T39" fmla="*/ 2147483647 h 1335"/>
              <a:gd name="T40" fmla="*/ 2147483647 w 1215"/>
              <a:gd name="T41" fmla="*/ 2147483647 h 1335"/>
              <a:gd name="T42" fmla="*/ 2147483647 w 1215"/>
              <a:gd name="T43" fmla="*/ 1998482704 h 1335"/>
              <a:gd name="T44" fmla="*/ 2147483647 w 1215"/>
              <a:gd name="T45" fmla="*/ 1776709087 h 1335"/>
              <a:gd name="T46" fmla="*/ 2147483647 w 1215"/>
              <a:gd name="T47" fmla="*/ 1383564552 h 1335"/>
              <a:gd name="T48" fmla="*/ 2147483647 w 1215"/>
              <a:gd name="T49" fmla="*/ 1058465385 h 1335"/>
              <a:gd name="T50" fmla="*/ 2033767391 w 1215"/>
              <a:gd name="T51" fmla="*/ 1008062290 h 1335"/>
              <a:gd name="T52" fmla="*/ 1915319271 w 1215"/>
              <a:gd name="T53" fmla="*/ 803928765 h 1335"/>
              <a:gd name="T54" fmla="*/ 1539816440 w 1215"/>
              <a:gd name="T55" fmla="*/ 0 h 1335"/>
              <a:gd name="T56" fmla="*/ 1403728022 w 1215"/>
              <a:gd name="T57" fmla="*/ 17640296 h 1335"/>
              <a:gd name="T58" fmla="*/ 1214715536 w 1215"/>
              <a:gd name="T59" fmla="*/ 153728695 h 1335"/>
              <a:gd name="T60" fmla="*/ 942538700 w 1215"/>
              <a:gd name="T61" fmla="*/ 257055882 h 1335"/>
              <a:gd name="T62" fmla="*/ 703124486 w 1215"/>
              <a:gd name="T63" fmla="*/ 239414005 h 1335"/>
              <a:gd name="T64" fmla="*/ 514112000 w 1215"/>
              <a:gd name="T65" fmla="*/ 136088405 h 1335"/>
              <a:gd name="T66" fmla="*/ 105846597 w 1215"/>
              <a:gd name="T67" fmla="*/ 375502361 h 1335"/>
              <a:gd name="T68" fmla="*/ 52924092 w 1215"/>
              <a:gd name="T69" fmla="*/ 496469887 h 1335"/>
              <a:gd name="T70" fmla="*/ 2520950 w 1215"/>
              <a:gd name="T71" fmla="*/ 632558243 h 1335"/>
              <a:gd name="T72" fmla="*/ 20161253 w 1215"/>
              <a:gd name="T73" fmla="*/ 786288475 h 1335"/>
              <a:gd name="T74" fmla="*/ 138609417 w 1215"/>
              <a:gd name="T75" fmla="*/ 871973935 h 13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15"/>
              <a:gd name="T115" fmla="*/ 0 h 1335"/>
              <a:gd name="T116" fmla="*/ 1215 w 1215"/>
              <a:gd name="T117" fmla="*/ 1335 h 133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15" h="1335">
                <a:moveTo>
                  <a:pt x="55" y="346"/>
                </a:moveTo>
                <a:cubicBezTo>
                  <a:pt x="50" y="398"/>
                  <a:pt x="50" y="412"/>
                  <a:pt x="28" y="454"/>
                </a:cubicBezTo>
                <a:cubicBezTo>
                  <a:pt x="30" y="468"/>
                  <a:pt x="28" y="483"/>
                  <a:pt x="35" y="495"/>
                </a:cubicBezTo>
                <a:cubicBezTo>
                  <a:pt x="40" y="505"/>
                  <a:pt x="54" y="507"/>
                  <a:pt x="62" y="515"/>
                </a:cubicBezTo>
                <a:cubicBezTo>
                  <a:pt x="79" y="530"/>
                  <a:pt x="91" y="551"/>
                  <a:pt x="110" y="563"/>
                </a:cubicBezTo>
                <a:cubicBezTo>
                  <a:pt x="128" y="574"/>
                  <a:pt x="164" y="597"/>
                  <a:pt x="164" y="597"/>
                </a:cubicBezTo>
                <a:cubicBezTo>
                  <a:pt x="203" y="649"/>
                  <a:pt x="205" y="719"/>
                  <a:pt x="150" y="766"/>
                </a:cubicBezTo>
                <a:cubicBezTo>
                  <a:pt x="137" y="777"/>
                  <a:pt x="123" y="788"/>
                  <a:pt x="110" y="800"/>
                </a:cubicBezTo>
                <a:cubicBezTo>
                  <a:pt x="94" y="815"/>
                  <a:pt x="62" y="847"/>
                  <a:pt x="62" y="847"/>
                </a:cubicBezTo>
                <a:cubicBezTo>
                  <a:pt x="39" y="894"/>
                  <a:pt x="12" y="924"/>
                  <a:pt x="1" y="976"/>
                </a:cubicBezTo>
                <a:cubicBezTo>
                  <a:pt x="3" y="1005"/>
                  <a:pt x="0" y="1036"/>
                  <a:pt x="8" y="1064"/>
                </a:cubicBezTo>
                <a:cubicBezTo>
                  <a:pt x="10" y="1072"/>
                  <a:pt x="22" y="1073"/>
                  <a:pt x="28" y="1078"/>
                </a:cubicBezTo>
                <a:cubicBezTo>
                  <a:pt x="85" y="1121"/>
                  <a:pt x="141" y="1132"/>
                  <a:pt x="211" y="1145"/>
                </a:cubicBezTo>
                <a:cubicBezTo>
                  <a:pt x="307" y="1195"/>
                  <a:pt x="327" y="1300"/>
                  <a:pt x="428" y="1335"/>
                </a:cubicBezTo>
                <a:cubicBezTo>
                  <a:pt x="553" y="1309"/>
                  <a:pt x="746" y="1239"/>
                  <a:pt x="821" y="1132"/>
                </a:cubicBezTo>
                <a:cubicBezTo>
                  <a:pt x="819" y="1114"/>
                  <a:pt x="817" y="1096"/>
                  <a:pt x="814" y="1078"/>
                </a:cubicBezTo>
                <a:cubicBezTo>
                  <a:pt x="812" y="1069"/>
                  <a:pt x="805" y="1060"/>
                  <a:pt x="807" y="1051"/>
                </a:cubicBezTo>
                <a:cubicBezTo>
                  <a:pt x="817" y="1013"/>
                  <a:pt x="861" y="999"/>
                  <a:pt x="889" y="983"/>
                </a:cubicBezTo>
                <a:cubicBezTo>
                  <a:pt x="906" y="973"/>
                  <a:pt x="920" y="960"/>
                  <a:pt x="936" y="949"/>
                </a:cubicBezTo>
                <a:cubicBezTo>
                  <a:pt x="960" y="931"/>
                  <a:pt x="1017" y="927"/>
                  <a:pt x="1045" y="922"/>
                </a:cubicBezTo>
                <a:cubicBezTo>
                  <a:pt x="1079" y="904"/>
                  <a:pt x="1123" y="883"/>
                  <a:pt x="1146" y="854"/>
                </a:cubicBezTo>
                <a:cubicBezTo>
                  <a:pt x="1162" y="834"/>
                  <a:pt x="1194" y="793"/>
                  <a:pt x="1194" y="793"/>
                </a:cubicBezTo>
                <a:cubicBezTo>
                  <a:pt x="1203" y="765"/>
                  <a:pt x="1215" y="735"/>
                  <a:pt x="1214" y="705"/>
                </a:cubicBezTo>
                <a:cubicBezTo>
                  <a:pt x="1212" y="653"/>
                  <a:pt x="1210" y="600"/>
                  <a:pt x="1201" y="549"/>
                </a:cubicBezTo>
                <a:cubicBezTo>
                  <a:pt x="1180" y="426"/>
                  <a:pt x="1009" y="427"/>
                  <a:pt x="916" y="420"/>
                </a:cubicBezTo>
                <a:cubicBezTo>
                  <a:pt x="879" y="414"/>
                  <a:pt x="842" y="412"/>
                  <a:pt x="807" y="400"/>
                </a:cubicBezTo>
                <a:cubicBezTo>
                  <a:pt x="776" y="378"/>
                  <a:pt x="769" y="355"/>
                  <a:pt x="760" y="319"/>
                </a:cubicBezTo>
                <a:cubicBezTo>
                  <a:pt x="754" y="188"/>
                  <a:pt x="763" y="40"/>
                  <a:pt x="611" y="0"/>
                </a:cubicBezTo>
                <a:cubicBezTo>
                  <a:pt x="593" y="2"/>
                  <a:pt x="574" y="1"/>
                  <a:pt x="557" y="7"/>
                </a:cubicBezTo>
                <a:cubicBezTo>
                  <a:pt x="550" y="10"/>
                  <a:pt x="493" y="55"/>
                  <a:pt x="482" y="61"/>
                </a:cubicBezTo>
                <a:cubicBezTo>
                  <a:pt x="448" y="80"/>
                  <a:pt x="411" y="89"/>
                  <a:pt x="374" y="102"/>
                </a:cubicBezTo>
                <a:cubicBezTo>
                  <a:pt x="342" y="100"/>
                  <a:pt x="310" y="103"/>
                  <a:pt x="279" y="95"/>
                </a:cubicBezTo>
                <a:cubicBezTo>
                  <a:pt x="252" y="87"/>
                  <a:pt x="231" y="63"/>
                  <a:pt x="204" y="54"/>
                </a:cubicBezTo>
                <a:cubicBezTo>
                  <a:pt x="138" y="63"/>
                  <a:pt x="83" y="94"/>
                  <a:pt x="42" y="149"/>
                </a:cubicBezTo>
                <a:cubicBezTo>
                  <a:pt x="24" y="219"/>
                  <a:pt x="48" y="137"/>
                  <a:pt x="21" y="197"/>
                </a:cubicBezTo>
                <a:cubicBezTo>
                  <a:pt x="13" y="214"/>
                  <a:pt x="1" y="251"/>
                  <a:pt x="1" y="251"/>
                </a:cubicBezTo>
                <a:cubicBezTo>
                  <a:pt x="3" y="271"/>
                  <a:pt x="2" y="293"/>
                  <a:pt x="8" y="312"/>
                </a:cubicBezTo>
                <a:cubicBezTo>
                  <a:pt x="9" y="316"/>
                  <a:pt x="80" y="393"/>
                  <a:pt x="55" y="346"/>
                </a:cubicBezTo>
                <a:close/>
              </a:path>
            </a:pathLst>
          </a:custGeom>
          <a:gradFill rotWithShape="1">
            <a:gsLst>
              <a:gs pos="0">
                <a:srgbClr val="98884E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AutoShape 23"/>
          <p:cNvSpPr>
            <a:spLocks noChangeArrowheads="1"/>
          </p:cNvSpPr>
          <p:nvPr/>
        </p:nvSpPr>
        <p:spPr bwMode="auto">
          <a:xfrm rot="4101334">
            <a:off x="798512" y="138112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Text Box 25"/>
          <p:cNvSpPr txBox="1">
            <a:spLocks noChangeArrowheads="1"/>
          </p:cNvSpPr>
          <p:nvPr/>
        </p:nvSpPr>
        <p:spPr bwMode="auto">
          <a:xfrm>
            <a:off x="1009650" y="4292600"/>
            <a:ext cx="33845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«Компьютерная графика»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36" name="AutoShape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7450" y="2636838"/>
            <a:ext cx="360363" cy="360362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7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84438" y="5157788"/>
            <a:ext cx="360362" cy="360362"/>
          </a:xfrm>
          <a:prstGeom prst="actionButtonBlank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8" name="Freeform 35"/>
          <p:cNvSpPr>
            <a:spLocks/>
          </p:cNvSpPr>
          <p:nvPr/>
        </p:nvSpPr>
        <p:spPr bwMode="auto">
          <a:xfrm>
            <a:off x="2987675" y="1700213"/>
            <a:ext cx="2938463" cy="2151062"/>
          </a:xfrm>
          <a:custGeom>
            <a:avLst/>
            <a:gdLst>
              <a:gd name="T0" fmla="*/ 2147483647 w 1851"/>
              <a:gd name="T1" fmla="*/ 2147483647 h 1355"/>
              <a:gd name="T2" fmla="*/ 2147483647 w 1851"/>
              <a:gd name="T3" fmla="*/ 2147483647 h 1355"/>
              <a:gd name="T4" fmla="*/ 2147483647 w 1851"/>
              <a:gd name="T5" fmla="*/ 2147483647 h 1355"/>
              <a:gd name="T6" fmla="*/ 2147483647 w 1851"/>
              <a:gd name="T7" fmla="*/ 2147483647 h 1355"/>
              <a:gd name="T8" fmla="*/ 2147483647 w 1851"/>
              <a:gd name="T9" fmla="*/ 2147483647 h 1355"/>
              <a:gd name="T10" fmla="*/ 2147483647 w 1851"/>
              <a:gd name="T11" fmla="*/ 2147483647 h 1355"/>
              <a:gd name="T12" fmla="*/ 2147483647 w 1851"/>
              <a:gd name="T13" fmla="*/ 2147483647 h 1355"/>
              <a:gd name="T14" fmla="*/ 2147483647 w 1851"/>
              <a:gd name="T15" fmla="*/ 2147483647 h 1355"/>
              <a:gd name="T16" fmla="*/ 2147483647 w 1851"/>
              <a:gd name="T17" fmla="*/ 2147483647 h 1355"/>
              <a:gd name="T18" fmla="*/ 2147483647 w 1851"/>
              <a:gd name="T19" fmla="*/ 2147483647 h 1355"/>
              <a:gd name="T20" fmla="*/ 2147483647 w 1851"/>
              <a:gd name="T21" fmla="*/ 2147483647 h 1355"/>
              <a:gd name="T22" fmla="*/ 2147483647 w 1851"/>
              <a:gd name="T23" fmla="*/ 2147483647 h 1355"/>
              <a:gd name="T24" fmla="*/ 2147483647 w 1851"/>
              <a:gd name="T25" fmla="*/ 2147483647 h 1355"/>
              <a:gd name="T26" fmla="*/ 2147483647 w 1851"/>
              <a:gd name="T27" fmla="*/ 2147483647 h 1355"/>
              <a:gd name="T28" fmla="*/ 2147483647 w 1851"/>
              <a:gd name="T29" fmla="*/ 2147483647 h 1355"/>
              <a:gd name="T30" fmla="*/ 2147483647 w 1851"/>
              <a:gd name="T31" fmla="*/ 2147483647 h 1355"/>
              <a:gd name="T32" fmla="*/ 2147483647 w 1851"/>
              <a:gd name="T33" fmla="*/ 2147483647 h 1355"/>
              <a:gd name="T34" fmla="*/ 2147483647 w 1851"/>
              <a:gd name="T35" fmla="*/ 2147483647 h 1355"/>
              <a:gd name="T36" fmla="*/ 2147483647 w 1851"/>
              <a:gd name="T37" fmla="*/ 2147483647 h 1355"/>
              <a:gd name="T38" fmla="*/ 2147483647 w 1851"/>
              <a:gd name="T39" fmla="*/ 2147483647 h 1355"/>
              <a:gd name="T40" fmla="*/ 2147483647 w 1851"/>
              <a:gd name="T41" fmla="*/ 2147483647 h 1355"/>
              <a:gd name="T42" fmla="*/ 2147483647 w 1851"/>
              <a:gd name="T43" fmla="*/ 2147483647 h 1355"/>
              <a:gd name="T44" fmla="*/ 2147483647 w 1851"/>
              <a:gd name="T45" fmla="*/ 2147483647 h 1355"/>
              <a:gd name="T46" fmla="*/ 2147483647 w 1851"/>
              <a:gd name="T47" fmla="*/ 2147483647 h 1355"/>
              <a:gd name="T48" fmla="*/ 2147483647 w 1851"/>
              <a:gd name="T49" fmla="*/ 2147483647 h 1355"/>
              <a:gd name="T50" fmla="*/ 2147483647 w 1851"/>
              <a:gd name="T51" fmla="*/ 2147483647 h 1355"/>
              <a:gd name="T52" fmla="*/ 2147483647 w 1851"/>
              <a:gd name="T53" fmla="*/ 2147483647 h 1355"/>
              <a:gd name="T54" fmla="*/ 2147483647 w 1851"/>
              <a:gd name="T55" fmla="*/ 2147483647 h 1355"/>
              <a:gd name="T56" fmla="*/ 2147483647 w 1851"/>
              <a:gd name="T57" fmla="*/ 2147483647 h 1355"/>
              <a:gd name="T58" fmla="*/ 2147483647 w 1851"/>
              <a:gd name="T59" fmla="*/ 2147483647 h 1355"/>
              <a:gd name="T60" fmla="*/ 2147483647 w 1851"/>
              <a:gd name="T61" fmla="*/ 2147483647 h 1355"/>
              <a:gd name="T62" fmla="*/ 2147483647 w 1851"/>
              <a:gd name="T63" fmla="*/ 2147483647 h 1355"/>
              <a:gd name="T64" fmla="*/ 2147483647 w 1851"/>
              <a:gd name="T65" fmla="*/ 2147483647 h 1355"/>
              <a:gd name="T66" fmla="*/ 2147483647 w 1851"/>
              <a:gd name="T67" fmla="*/ 2147483647 h 1355"/>
              <a:gd name="T68" fmla="*/ 2147483647 w 1851"/>
              <a:gd name="T69" fmla="*/ 2147483647 h 1355"/>
              <a:gd name="T70" fmla="*/ 2147483647 w 1851"/>
              <a:gd name="T71" fmla="*/ 2147483647 h 1355"/>
              <a:gd name="T72" fmla="*/ 2147483647 w 1851"/>
              <a:gd name="T73" fmla="*/ 2147483647 h 1355"/>
              <a:gd name="T74" fmla="*/ 2147483647 w 1851"/>
              <a:gd name="T75" fmla="*/ 2147483647 h 1355"/>
              <a:gd name="T76" fmla="*/ 2147483647 w 1851"/>
              <a:gd name="T77" fmla="*/ 2147483647 h 1355"/>
              <a:gd name="T78" fmla="*/ 2147483647 w 1851"/>
              <a:gd name="T79" fmla="*/ 2147483647 h 1355"/>
              <a:gd name="T80" fmla="*/ 2147483647 w 1851"/>
              <a:gd name="T81" fmla="*/ 2147483647 h 1355"/>
              <a:gd name="T82" fmla="*/ 2147483647 w 1851"/>
              <a:gd name="T83" fmla="*/ 2147483647 h 1355"/>
              <a:gd name="T84" fmla="*/ 2147483647 w 1851"/>
              <a:gd name="T85" fmla="*/ 2147483647 h 1355"/>
              <a:gd name="T86" fmla="*/ 2147483647 w 1851"/>
              <a:gd name="T87" fmla="*/ 2147483647 h 1355"/>
              <a:gd name="T88" fmla="*/ 2147483647 w 1851"/>
              <a:gd name="T89" fmla="*/ 2147483647 h 1355"/>
              <a:gd name="T90" fmla="*/ 2147483647 w 1851"/>
              <a:gd name="T91" fmla="*/ 2147483647 h 1355"/>
              <a:gd name="T92" fmla="*/ 2147483647 w 1851"/>
              <a:gd name="T93" fmla="*/ 2147483647 h 1355"/>
              <a:gd name="T94" fmla="*/ 2147483647 w 1851"/>
              <a:gd name="T95" fmla="*/ 2147483647 h 13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51"/>
              <a:gd name="T145" fmla="*/ 0 h 1355"/>
              <a:gd name="T146" fmla="*/ 1851 w 1851"/>
              <a:gd name="T147" fmla="*/ 1355 h 13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51" h="1355">
                <a:moveTo>
                  <a:pt x="123" y="23"/>
                </a:moveTo>
                <a:cubicBezTo>
                  <a:pt x="353" y="27"/>
                  <a:pt x="451" y="32"/>
                  <a:pt x="638" y="50"/>
                </a:cubicBezTo>
                <a:cubicBezTo>
                  <a:pt x="710" y="48"/>
                  <a:pt x="783" y="48"/>
                  <a:pt x="855" y="44"/>
                </a:cubicBezTo>
                <a:cubicBezTo>
                  <a:pt x="917" y="41"/>
                  <a:pt x="975" y="11"/>
                  <a:pt x="1038" y="3"/>
                </a:cubicBezTo>
                <a:cubicBezTo>
                  <a:pt x="1067" y="5"/>
                  <a:pt x="1098" y="0"/>
                  <a:pt x="1126" y="10"/>
                </a:cubicBezTo>
                <a:cubicBezTo>
                  <a:pt x="1144" y="17"/>
                  <a:pt x="1167" y="50"/>
                  <a:pt x="1167" y="50"/>
                </a:cubicBezTo>
                <a:cubicBezTo>
                  <a:pt x="1174" y="75"/>
                  <a:pt x="1184" y="94"/>
                  <a:pt x="1194" y="118"/>
                </a:cubicBezTo>
                <a:cubicBezTo>
                  <a:pt x="1196" y="122"/>
                  <a:pt x="1204" y="155"/>
                  <a:pt x="1207" y="159"/>
                </a:cubicBezTo>
                <a:cubicBezTo>
                  <a:pt x="1254" y="214"/>
                  <a:pt x="1353" y="217"/>
                  <a:pt x="1417" y="227"/>
                </a:cubicBezTo>
                <a:cubicBezTo>
                  <a:pt x="1448" y="246"/>
                  <a:pt x="1468" y="255"/>
                  <a:pt x="1505" y="261"/>
                </a:cubicBezTo>
                <a:cubicBezTo>
                  <a:pt x="1514" y="268"/>
                  <a:pt x="1523" y="275"/>
                  <a:pt x="1532" y="281"/>
                </a:cubicBezTo>
                <a:cubicBezTo>
                  <a:pt x="1543" y="288"/>
                  <a:pt x="1555" y="293"/>
                  <a:pt x="1566" y="301"/>
                </a:cubicBezTo>
                <a:cubicBezTo>
                  <a:pt x="1574" y="307"/>
                  <a:pt x="1578" y="317"/>
                  <a:pt x="1587" y="321"/>
                </a:cubicBezTo>
                <a:cubicBezTo>
                  <a:pt x="1606" y="329"/>
                  <a:pt x="1628" y="328"/>
                  <a:pt x="1648" y="335"/>
                </a:cubicBezTo>
                <a:cubicBezTo>
                  <a:pt x="1676" y="355"/>
                  <a:pt x="1701" y="376"/>
                  <a:pt x="1729" y="396"/>
                </a:cubicBezTo>
                <a:cubicBezTo>
                  <a:pt x="1751" y="455"/>
                  <a:pt x="1775" y="516"/>
                  <a:pt x="1804" y="572"/>
                </a:cubicBezTo>
                <a:cubicBezTo>
                  <a:pt x="1816" y="639"/>
                  <a:pt x="1819" y="708"/>
                  <a:pt x="1851" y="769"/>
                </a:cubicBezTo>
                <a:cubicBezTo>
                  <a:pt x="1849" y="812"/>
                  <a:pt x="1848" y="854"/>
                  <a:pt x="1844" y="897"/>
                </a:cubicBezTo>
                <a:cubicBezTo>
                  <a:pt x="1841" y="924"/>
                  <a:pt x="1818" y="946"/>
                  <a:pt x="1810" y="972"/>
                </a:cubicBezTo>
                <a:cubicBezTo>
                  <a:pt x="1785" y="1051"/>
                  <a:pt x="1729" y="1109"/>
                  <a:pt x="1682" y="1175"/>
                </a:cubicBezTo>
                <a:cubicBezTo>
                  <a:pt x="1656" y="1212"/>
                  <a:pt x="1638" y="1251"/>
                  <a:pt x="1600" y="1277"/>
                </a:cubicBezTo>
                <a:cubicBezTo>
                  <a:pt x="1561" y="1331"/>
                  <a:pt x="1576" y="1308"/>
                  <a:pt x="1553" y="1345"/>
                </a:cubicBezTo>
                <a:cubicBezTo>
                  <a:pt x="1560" y="1347"/>
                  <a:pt x="1580" y="1355"/>
                  <a:pt x="1573" y="1352"/>
                </a:cubicBezTo>
                <a:cubicBezTo>
                  <a:pt x="1555" y="1345"/>
                  <a:pt x="1538" y="1335"/>
                  <a:pt x="1519" y="1331"/>
                </a:cubicBezTo>
                <a:cubicBezTo>
                  <a:pt x="1512" y="1330"/>
                  <a:pt x="1506" y="1337"/>
                  <a:pt x="1499" y="1338"/>
                </a:cubicBezTo>
                <a:cubicBezTo>
                  <a:pt x="1476" y="1342"/>
                  <a:pt x="1454" y="1343"/>
                  <a:pt x="1431" y="1345"/>
                </a:cubicBezTo>
                <a:cubicBezTo>
                  <a:pt x="1387" y="1339"/>
                  <a:pt x="1352" y="1322"/>
                  <a:pt x="1309" y="1311"/>
                </a:cubicBezTo>
                <a:cubicBezTo>
                  <a:pt x="1256" y="1272"/>
                  <a:pt x="1138" y="1245"/>
                  <a:pt x="1072" y="1236"/>
                </a:cubicBezTo>
                <a:cubicBezTo>
                  <a:pt x="1009" y="1238"/>
                  <a:pt x="945" y="1237"/>
                  <a:pt x="882" y="1243"/>
                </a:cubicBezTo>
                <a:cubicBezTo>
                  <a:pt x="868" y="1244"/>
                  <a:pt x="847" y="1265"/>
                  <a:pt x="834" y="1270"/>
                </a:cubicBezTo>
                <a:cubicBezTo>
                  <a:pt x="783" y="1290"/>
                  <a:pt x="777" y="1289"/>
                  <a:pt x="733" y="1297"/>
                </a:cubicBezTo>
                <a:cubicBezTo>
                  <a:pt x="709" y="1314"/>
                  <a:pt x="687" y="1318"/>
                  <a:pt x="658" y="1324"/>
                </a:cubicBezTo>
                <a:cubicBezTo>
                  <a:pt x="567" y="1316"/>
                  <a:pt x="609" y="1322"/>
                  <a:pt x="550" y="1284"/>
                </a:cubicBezTo>
                <a:cubicBezTo>
                  <a:pt x="519" y="1243"/>
                  <a:pt x="495" y="1200"/>
                  <a:pt x="441" y="1189"/>
                </a:cubicBezTo>
                <a:cubicBezTo>
                  <a:pt x="419" y="1184"/>
                  <a:pt x="396" y="1184"/>
                  <a:pt x="374" y="1182"/>
                </a:cubicBezTo>
                <a:cubicBezTo>
                  <a:pt x="352" y="1176"/>
                  <a:pt x="327" y="1178"/>
                  <a:pt x="306" y="1169"/>
                </a:cubicBezTo>
                <a:cubicBezTo>
                  <a:pt x="291" y="1163"/>
                  <a:pt x="265" y="1141"/>
                  <a:pt x="265" y="1141"/>
                </a:cubicBezTo>
                <a:cubicBezTo>
                  <a:pt x="245" y="1110"/>
                  <a:pt x="225" y="1078"/>
                  <a:pt x="204" y="1047"/>
                </a:cubicBezTo>
                <a:cubicBezTo>
                  <a:pt x="190" y="982"/>
                  <a:pt x="184" y="996"/>
                  <a:pt x="177" y="911"/>
                </a:cubicBezTo>
                <a:cubicBezTo>
                  <a:pt x="179" y="875"/>
                  <a:pt x="180" y="839"/>
                  <a:pt x="184" y="803"/>
                </a:cubicBezTo>
                <a:cubicBezTo>
                  <a:pt x="187" y="780"/>
                  <a:pt x="198" y="735"/>
                  <a:pt x="198" y="735"/>
                </a:cubicBezTo>
                <a:cubicBezTo>
                  <a:pt x="190" y="683"/>
                  <a:pt x="197" y="624"/>
                  <a:pt x="150" y="593"/>
                </a:cubicBezTo>
                <a:cubicBezTo>
                  <a:pt x="119" y="527"/>
                  <a:pt x="160" y="610"/>
                  <a:pt x="89" y="504"/>
                </a:cubicBezTo>
                <a:cubicBezTo>
                  <a:pt x="80" y="491"/>
                  <a:pt x="62" y="464"/>
                  <a:pt x="62" y="464"/>
                </a:cubicBezTo>
                <a:cubicBezTo>
                  <a:pt x="48" y="424"/>
                  <a:pt x="41" y="392"/>
                  <a:pt x="35" y="349"/>
                </a:cubicBezTo>
                <a:cubicBezTo>
                  <a:pt x="33" y="279"/>
                  <a:pt x="32" y="209"/>
                  <a:pt x="28" y="139"/>
                </a:cubicBezTo>
                <a:cubicBezTo>
                  <a:pt x="26" y="109"/>
                  <a:pt x="0" y="44"/>
                  <a:pt x="48" y="37"/>
                </a:cubicBezTo>
                <a:cubicBezTo>
                  <a:pt x="175" y="17"/>
                  <a:pt x="129" y="58"/>
                  <a:pt x="170" y="17"/>
                </a:cubicBezTo>
              </a:path>
            </a:pathLst>
          </a:custGeom>
          <a:gradFill rotWithShape="1">
            <a:gsLst>
              <a:gs pos="0">
                <a:srgbClr val="98884E"/>
              </a:gs>
              <a:gs pos="100000">
                <a:srgbClr val="E3C1B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Text Box 27"/>
          <p:cNvSpPr txBox="1">
            <a:spLocks noChangeArrowheads="1"/>
          </p:cNvSpPr>
          <p:nvPr/>
        </p:nvSpPr>
        <p:spPr bwMode="auto">
          <a:xfrm>
            <a:off x="3203575" y="2276475"/>
            <a:ext cx="24479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«Физкультминутка»</a:t>
            </a:r>
          </a:p>
        </p:txBody>
      </p:sp>
      <p:sp>
        <p:nvSpPr>
          <p:cNvPr id="1040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27538" y="3141663"/>
            <a:ext cx="360362" cy="3603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Freeform 9"/>
          <p:cNvSpPr>
            <a:spLocks/>
          </p:cNvSpPr>
          <p:nvPr/>
        </p:nvSpPr>
        <p:spPr bwMode="auto">
          <a:xfrm rot="-3493456">
            <a:off x="6412140" y="128950"/>
            <a:ext cx="1788191" cy="2666368"/>
          </a:xfrm>
          <a:custGeom>
            <a:avLst/>
            <a:gdLst>
              <a:gd name="T0" fmla="*/ 2147483647 w 1016"/>
              <a:gd name="T1" fmla="*/ 2147483647 h 1425"/>
              <a:gd name="T2" fmla="*/ 2147483647 w 1016"/>
              <a:gd name="T3" fmla="*/ 2147483647 h 1425"/>
              <a:gd name="T4" fmla="*/ 2147483647 w 1016"/>
              <a:gd name="T5" fmla="*/ 2147483647 h 1425"/>
              <a:gd name="T6" fmla="*/ 0 w 1016"/>
              <a:gd name="T7" fmla="*/ 2147483647 h 1425"/>
              <a:gd name="T8" fmla="*/ 2147483647 w 1016"/>
              <a:gd name="T9" fmla="*/ 2147483647 h 1425"/>
              <a:gd name="T10" fmla="*/ 2147483647 w 1016"/>
              <a:gd name="T11" fmla="*/ 2147483647 h 1425"/>
              <a:gd name="T12" fmla="*/ 2147483647 w 1016"/>
              <a:gd name="T13" fmla="*/ 2147483647 h 1425"/>
              <a:gd name="T14" fmla="*/ 2147483647 w 1016"/>
              <a:gd name="T15" fmla="*/ 2147483647 h 1425"/>
              <a:gd name="T16" fmla="*/ 2147483647 w 1016"/>
              <a:gd name="T17" fmla="*/ 2147483647 h 1425"/>
              <a:gd name="T18" fmla="*/ 2147483647 w 1016"/>
              <a:gd name="T19" fmla="*/ 2147483647 h 1425"/>
              <a:gd name="T20" fmla="*/ 2147483647 w 1016"/>
              <a:gd name="T21" fmla="*/ 2147483647 h 1425"/>
              <a:gd name="T22" fmla="*/ 2147483647 w 1016"/>
              <a:gd name="T23" fmla="*/ 2147483647 h 1425"/>
              <a:gd name="T24" fmla="*/ 2147483647 w 1016"/>
              <a:gd name="T25" fmla="*/ 2147483647 h 1425"/>
              <a:gd name="T26" fmla="*/ 2147483647 w 1016"/>
              <a:gd name="T27" fmla="*/ 2147483647 h 1425"/>
              <a:gd name="T28" fmla="*/ 2147483647 w 1016"/>
              <a:gd name="T29" fmla="*/ 2147483647 h 1425"/>
              <a:gd name="T30" fmla="*/ 2147483647 w 1016"/>
              <a:gd name="T31" fmla="*/ 2147483647 h 1425"/>
              <a:gd name="T32" fmla="*/ 2147483647 w 1016"/>
              <a:gd name="T33" fmla="*/ 2147483647 h 1425"/>
              <a:gd name="T34" fmla="*/ 2147483647 w 1016"/>
              <a:gd name="T35" fmla="*/ 2147483647 h 1425"/>
              <a:gd name="T36" fmla="*/ 2147483647 w 1016"/>
              <a:gd name="T37" fmla="*/ 2147483647 h 1425"/>
              <a:gd name="T38" fmla="*/ 2147483647 w 1016"/>
              <a:gd name="T39" fmla="*/ 2147483647 h 1425"/>
              <a:gd name="T40" fmla="*/ 2147483647 w 1016"/>
              <a:gd name="T41" fmla="*/ 2147483647 h 1425"/>
              <a:gd name="T42" fmla="*/ 2147483647 w 1016"/>
              <a:gd name="T43" fmla="*/ 2147483647 h 1425"/>
              <a:gd name="T44" fmla="*/ 2147483647 w 1016"/>
              <a:gd name="T45" fmla="*/ 2147483647 h 1425"/>
              <a:gd name="T46" fmla="*/ 2147483647 w 1016"/>
              <a:gd name="T47" fmla="*/ 2147483647 h 1425"/>
              <a:gd name="T48" fmla="*/ 2147483647 w 1016"/>
              <a:gd name="T49" fmla="*/ 2147483647 h 1425"/>
              <a:gd name="T50" fmla="*/ 2147483647 w 1016"/>
              <a:gd name="T51" fmla="*/ 2147483647 h 1425"/>
              <a:gd name="T52" fmla="*/ 2147483647 w 1016"/>
              <a:gd name="T53" fmla="*/ 2147483647 h 1425"/>
              <a:gd name="T54" fmla="*/ 2147483647 w 1016"/>
              <a:gd name="T55" fmla="*/ 2147483647 h 1425"/>
              <a:gd name="T56" fmla="*/ 2147483647 w 1016"/>
              <a:gd name="T57" fmla="*/ 2147483647 h 1425"/>
              <a:gd name="T58" fmla="*/ 2147483647 w 1016"/>
              <a:gd name="T59" fmla="*/ 2147483647 h 1425"/>
              <a:gd name="T60" fmla="*/ 2147483647 w 1016"/>
              <a:gd name="T61" fmla="*/ 2147483647 h 1425"/>
              <a:gd name="T62" fmla="*/ 2147483647 w 1016"/>
              <a:gd name="T63" fmla="*/ 2147483647 h 1425"/>
              <a:gd name="T64" fmla="*/ 2147483647 w 1016"/>
              <a:gd name="T65" fmla="*/ 2147483647 h 1425"/>
              <a:gd name="T66" fmla="*/ 2147483647 w 1016"/>
              <a:gd name="T67" fmla="*/ 2147483647 h 1425"/>
              <a:gd name="T68" fmla="*/ 2147483647 w 1016"/>
              <a:gd name="T69" fmla="*/ 2147483647 h 1425"/>
              <a:gd name="T70" fmla="*/ 2147483647 w 1016"/>
              <a:gd name="T71" fmla="*/ 2147483647 h 142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16"/>
              <a:gd name="T109" fmla="*/ 0 h 1425"/>
              <a:gd name="T110" fmla="*/ 1016 w 1016"/>
              <a:gd name="T111" fmla="*/ 1425 h 142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16" h="1425">
                <a:moveTo>
                  <a:pt x="346" y="29"/>
                </a:moveTo>
                <a:cubicBezTo>
                  <a:pt x="290" y="47"/>
                  <a:pt x="233" y="78"/>
                  <a:pt x="176" y="90"/>
                </a:cubicBezTo>
                <a:cubicBezTo>
                  <a:pt x="140" y="113"/>
                  <a:pt x="98" y="121"/>
                  <a:pt x="61" y="144"/>
                </a:cubicBezTo>
                <a:cubicBezTo>
                  <a:pt x="38" y="158"/>
                  <a:pt x="0" y="198"/>
                  <a:pt x="0" y="198"/>
                </a:cubicBezTo>
                <a:cubicBezTo>
                  <a:pt x="10" y="286"/>
                  <a:pt x="34" y="310"/>
                  <a:pt x="108" y="354"/>
                </a:cubicBezTo>
                <a:cubicBezTo>
                  <a:pt x="155" y="423"/>
                  <a:pt x="138" y="393"/>
                  <a:pt x="163" y="442"/>
                </a:cubicBezTo>
                <a:cubicBezTo>
                  <a:pt x="182" y="530"/>
                  <a:pt x="153" y="591"/>
                  <a:pt x="115" y="666"/>
                </a:cubicBezTo>
                <a:cubicBezTo>
                  <a:pt x="86" y="722"/>
                  <a:pt x="114" y="689"/>
                  <a:pt x="95" y="734"/>
                </a:cubicBezTo>
                <a:cubicBezTo>
                  <a:pt x="70" y="793"/>
                  <a:pt x="45" y="846"/>
                  <a:pt x="34" y="910"/>
                </a:cubicBezTo>
                <a:cubicBezTo>
                  <a:pt x="60" y="977"/>
                  <a:pt x="121" y="992"/>
                  <a:pt x="183" y="1018"/>
                </a:cubicBezTo>
                <a:cubicBezTo>
                  <a:pt x="259" y="1049"/>
                  <a:pt x="332" y="1075"/>
                  <a:pt x="379" y="1147"/>
                </a:cubicBezTo>
                <a:cubicBezTo>
                  <a:pt x="388" y="1181"/>
                  <a:pt x="387" y="1213"/>
                  <a:pt x="407" y="1242"/>
                </a:cubicBezTo>
                <a:cubicBezTo>
                  <a:pt x="416" y="1281"/>
                  <a:pt x="435" y="1301"/>
                  <a:pt x="468" y="1323"/>
                </a:cubicBezTo>
                <a:cubicBezTo>
                  <a:pt x="557" y="1383"/>
                  <a:pt x="625" y="1409"/>
                  <a:pt x="732" y="1425"/>
                </a:cubicBezTo>
                <a:cubicBezTo>
                  <a:pt x="766" y="1416"/>
                  <a:pt x="793" y="1414"/>
                  <a:pt x="820" y="1391"/>
                </a:cubicBezTo>
                <a:cubicBezTo>
                  <a:pt x="855" y="1360"/>
                  <a:pt x="864" y="1301"/>
                  <a:pt x="888" y="1262"/>
                </a:cubicBezTo>
                <a:cubicBezTo>
                  <a:pt x="892" y="1228"/>
                  <a:pt x="897" y="1195"/>
                  <a:pt x="901" y="1161"/>
                </a:cubicBezTo>
                <a:cubicBezTo>
                  <a:pt x="903" y="1143"/>
                  <a:pt x="908" y="1106"/>
                  <a:pt x="908" y="1106"/>
                </a:cubicBezTo>
                <a:cubicBezTo>
                  <a:pt x="904" y="1052"/>
                  <a:pt x="881" y="925"/>
                  <a:pt x="901" y="869"/>
                </a:cubicBezTo>
                <a:cubicBezTo>
                  <a:pt x="904" y="860"/>
                  <a:pt x="963" y="803"/>
                  <a:pt x="976" y="795"/>
                </a:cubicBezTo>
                <a:cubicBezTo>
                  <a:pt x="999" y="765"/>
                  <a:pt x="1008" y="736"/>
                  <a:pt x="1016" y="700"/>
                </a:cubicBezTo>
                <a:cubicBezTo>
                  <a:pt x="997" y="670"/>
                  <a:pt x="969" y="641"/>
                  <a:pt x="935" y="632"/>
                </a:cubicBezTo>
                <a:cubicBezTo>
                  <a:pt x="888" y="585"/>
                  <a:pt x="826" y="567"/>
                  <a:pt x="786" y="510"/>
                </a:cubicBezTo>
                <a:cubicBezTo>
                  <a:pt x="794" y="478"/>
                  <a:pt x="802" y="467"/>
                  <a:pt x="833" y="456"/>
                </a:cubicBezTo>
                <a:cubicBezTo>
                  <a:pt x="838" y="449"/>
                  <a:pt x="850" y="443"/>
                  <a:pt x="847" y="435"/>
                </a:cubicBezTo>
                <a:cubicBezTo>
                  <a:pt x="843" y="426"/>
                  <a:pt x="830" y="423"/>
                  <a:pt x="820" y="422"/>
                </a:cubicBezTo>
                <a:cubicBezTo>
                  <a:pt x="777" y="417"/>
                  <a:pt x="734" y="417"/>
                  <a:pt x="691" y="415"/>
                </a:cubicBezTo>
                <a:cubicBezTo>
                  <a:pt x="663" y="405"/>
                  <a:pt x="647" y="396"/>
                  <a:pt x="637" y="368"/>
                </a:cubicBezTo>
                <a:cubicBezTo>
                  <a:pt x="639" y="357"/>
                  <a:pt x="638" y="344"/>
                  <a:pt x="644" y="334"/>
                </a:cubicBezTo>
                <a:cubicBezTo>
                  <a:pt x="648" y="327"/>
                  <a:pt x="660" y="327"/>
                  <a:pt x="664" y="320"/>
                </a:cubicBezTo>
                <a:cubicBezTo>
                  <a:pt x="673" y="306"/>
                  <a:pt x="673" y="288"/>
                  <a:pt x="678" y="273"/>
                </a:cubicBezTo>
                <a:cubicBezTo>
                  <a:pt x="667" y="231"/>
                  <a:pt x="676" y="252"/>
                  <a:pt x="644" y="205"/>
                </a:cubicBezTo>
                <a:cubicBezTo>
                  <a:pt x="639" y="198"/>
                  <a:pt x="630" y="185"/>
                  <a:pt x="630" y="185"/>
                </a:cubicBezTo>
                <a:cubicBezTo>
                  <a:pt x="618" y="149"/>
                  <a:pt x="579" y="133"/>
                  <a:pt x="549" y="110"/>
                </a:cubicBezTo>
                <a:cubicBezTo>
                  <a:pt x="495" y="69"/>
                  <a:pt x="440" y="19"/>
                  <a:pt x="373" y="2"/>
                </a:cubicBezTo>
                <a:cubicBezTo>
                  <a:pt x="340" y="11"/>
                  <a:pt x="346" y="0"/>
                  <a:pt x="346" y="29"/>
                </a:cubicBezTo>
                <a:close/>
              </a:path>
            </a:pathLst>
          </a:custGeom>
          <a:gradFill rotWithShape="1">
            <a:gsLst>
              <a:gs pos="0">
                <a:srgbClr val="E3C1BB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Text Box 28"/>
          <p:cNvSpPr txBox="1">
            <a:spLocks noChangeArrowheads="1"/>
          </p:cNvSpPr>
          <p:nvPr/>
        </p:nvSpPr>
        <p:spPr bwMode="auto">
          <a:xfrm>
            <a:off x="6072198" y="928670"/>
            <a:ext cx="19431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«Практикум»</a:t>
            </a:r>
          </a:p>
        </p:txBody>
      </p:sp>
      <p:sp>
        <p:nvSpPr>
          <p:cNvPr id="1043" name="AutoShape 3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86" y="1500174"/>
            <a:ext cx="360363" cy="360362"/>
          </a:xfrm>
          <a:prstGeom prst="actionButtonBlank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Freeform 8"/>
          <p:cNvSpPr>
            <a:spLocks/>
          </p:cNvSpPr>
          <p:nvPr/>
        </p:nvSpPr>
        <p:spPr bwMode="auto">
          <a:xfrm rot="4250231">
            <a:off x="5381626" y="3657600"/>
            <a:ext cx="2303462" cy="3455987"/>
          </a:xfrm>
          <a:custGeom>
            <a:avLst/>
            <a:gdLst>
              <a:gd name="T0" fmla="*/ 2147483647 w 1036"/>
              <a:gd name="T1" fmla="*/ 2147483647 h 1744"/>
              <a:gd name="T2" fmla="*/ 2147483647 w 1036"/>
              <a:gd name="T3" fmla="*/ 2147483647 h 1744"/>
              <a:gd name="T4" fmla="*/ 2147483647 w 1036"/>
              <a:gd name="T5" fmla="*/ 2147483647 h 1744"/>
              <a:gd name="T6" fmla="*/ 2147483647 w 1036"/>
              <a:gd name="T7" fmla="*/ 2147483647 h 1744"/>
              <a:gd name="T8" fmla="*/ 2147483647 w 1036"/>
              <a:gd name="T9" fmla="*/ 2147483647 h 1744"/>
              <a:gd name="T10" fmla="*/ 2147483647 w 1036"/>
              <a:gd name="T11" fmla="*/ 2147483647 h 1744"/>
              <a:gd name="T12" fmla="*/ 2147483647 w 1036"/>
              <a:gd name="T13" fmla="*/ 2147483647 h 1744"/>
              <a:gd name="T14" fmla="*/ 2147483647 w 1036"/>
              <a:gd name="T15" fmla="*/ 2147483647 h 1744"/>
              <a:gd name="T16" fmla="*/ 2147483647 w 1036"/>
              <a:gd name="T17" fmla="*/ 2147483647 h 1744"/>
              <a:gd name="T18" fmla="*/ 2147483647 w 1036"/>
              <a:gd name="T19" fmla="*/ 2147483647 h 1744"/>
              <a:gd name="T20" fmla="*/ 2147483647 w 1036"/>
              <a:gd name="T21" fmla="*/ 2147483647 h 1744"/>
              <a:gd name="T22" fmla="*/ 2147483647 w 1036"/>
              <a:gd name="T23" fmla="*/ 2147483647 h 1744"/>
              <a:gd name="T24" fmla="*/ 2147483647 w 1036"/>
              <a:gd name="T25" fmla="*/ 2147483647 h 1744"/>
              <a:gd name="T26" fmla="*/ 2147483647 w 1036"/>
              <a:gd name="T27" fmla="*/ 2147483647 h 1744"/>
              <a:gd name="T28" fmla="*/ 2147483647 w 1036"/>
              <a:gd name="T29" fmla="*/ 2147483647 h 1744"/>
              <a:gd name="T30" fmla="*/ 2147483647 w 1036"/>
              <a:gd name="T31" fmla="*/ 2147483647 h 1744"/>
              <a:gd name="T32" fmla="*/ 2147483647 w 1036"/>
              <a:gd name="T33" fmla="*/ 2147483647 h 1744"/>
              <a:gd name="T34" fmla="*/ 2147483647 w 1036"/>
              <a:gd name="T35" fmla="*/ 2147483647 h 1744"/>
              <a:gd name="T36" fmla="*/ 2147483647 w 1036"/>
              <a:gd name="T37" fmla="*/ 2147483647 h 1744"/>
              <a:gd name="T38" fmla="*/ 2147483647 w 1036"/>
              <a:gd name="T39" fmla="*/ 2147483647 h 1744"/>
              <a:gd name="T40" fmla="*/ 2147483647 w 1036"/>
              <a:gd name="T41" fmla="*/ 2147483647 h 1744"/>
              <a:gd name="T42" fmla="*/ 2147483647 w 1036"/>
              <a:gd name="T43" fmla="*/ 2147483647 h 1744"/>
              <a:gd name="T44" fmla="*/ 2147483647 w 1036"/>
              <a:gd name="T45" fmla="*/ 2147483647 h 1744"/>
              <a:gd name="T46" fmla="*/ 2147483647 w 1036"/>
              <a:gd name="T47" fmla="*/ 2147483647 h 1744"/>
              <a:gd name="T48" fmla="*/ 2147483647 w 1036"/>
              <a:gd name="T49" fmla="*/ 2147483647 h 1744"/>
              <a:gd name="T50" fmla="*/ 2147483647 w 1036"/>
              <a:gd name="T51" fmla="*/ 2147483647 h 1744"/>
              <a:gd name="T52" fmla="*/ 2147483647 w 1036"/>
              <a:gd name="T53" fmla="*/ 2147483647 h 1744"/>
              <a:gd name="T54" fmla="*/ 2147483647 w 1036"/>
              <a:gd name="T55" fmla="*/ 2147483647 h 1744"/>
              <a:gd name="T56" fmla="*/ 2147483647 w 1036"/>
              <a:gd name="T57" fmla="*/ 2147483647 h 1744"/>
              <a:gd name="T58" fmla="*/ 2147483647 w 1036"/>
              <a:gd name="T59" fmla="*/ 2147483647 h 1744"/>
              <a:gd name="T60" fmla="*/ 2147483647 w 1036"/>
              <a:gd name="T61" fmla="*/ 2147483647 h 1744"/>
              <a:gd name="T62" fmla="*/ 2147483647 w 1036"/>
              <a:gd name="T63" fmla="*/ 2147483647 h 1744"/>
              <a:gd name="T64" fmla="*/ 2147483647 w 1036"/>
              <a:gd name="T65" fmla="*/ 2147483647 h 1744"/>
              <a:gd name="T66" fmla="*/ 2147483647 w 1036"/>
              <a:gd name="T67" fmla="*/ 2147483647 h 1744"/>
              <a:gd name="T68" fmla="*/ 2147483647 w 1036"/>
              <a:gd name="T69" fmla="*/ 2147483647 h 1744"/>
              <a:gd name="T70" fmla="*/ 2147483647 w 1036"/>
              <a:gd name="T71" fmla="*/ 2147483647 h 1744"/>
              <a:gd name="T72" fmla="*/ 2147483647 w 1036"/>
              <a:gd name="T73" fmla="*/ 2147483647 h 1744"/>
              <a:gd name="T74" fmla="*/ 2147483647 w 1036"/>
              <a:gd name="T75" fmla="*/ 2147483647 h 1744"/>
              <a:gd name="T76" fmla="*/ 2147483647 w 1036"/>
              <a:gd name="T77" fmla="*/ 2147483647 h 1744"/>
              <a:gd name="T78" fmla="*/ 2147483647 w 1036"/>
              <a:gd name="T79" fmla="*/ 2147483647 h 1744"/>
              <a:gd name="T80" fmla="*/ 2147483647 w 1036"/>
              <a:gd name="T81" fmla="*/ 2147483647 h 174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6"/>
              <a:gd name="T124" fmla="*/ 0 h 1744"/>
              <a:gd name="T125" fmla="*/ 1036 w 1036"/>
              <a:gd name="T126" fmla="*/ 1744 h 174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6" h="1744">
                <a:moveTo>
                  <a:pt x="326" y="104"/>
                </a:moveTo>
                <a:cubicBezTo>
                  <a:pt x="234" y="111"/>
                  <a:pt x="127" y="117"/>
                  <a:pt x="42" y="158"/>
                </a:cubicBezTo>
                <a:cubicBezTo>
                  <a:pt x="0" y="219"/>
                  <a:pt x="91" y="326"/>
                  <a:pt x="130" y="375"/>
                </a:cubicBezTo>
                <a:cubicBezTo>
                  <a:pt x="153" y="447"/>
                  <a:pt x="164" y="516"/>
                  <a:pt x="123" y="585"/>
                </a:cubicBezTo>
                <a:cubicBezTo>
                  <a:pt x="122" y="588"/>
                  <a:pt x="113" y="626"/>
                  <a:pt x="110" y="632"/>
                </a:cubicBezTo>
                <a:cubicBezTo>
                  <a:pt x="100" y="655"/>
                  <a:pt x="76" y="700"/>
                  <a:pt x="76" y="700"/>
                </a:cubicBezTo>
                <a:cubicBezTo>
                  <a:pt x="64" y="768"/>
                  <a:pt x="65" y="777"/>
                  <a:pt x="123" y="815"/>
                </a:cubicBezTo>
                <a:cubicBezTo>
                  <a:pt x="144" y="843"/>
                  <a:pt x="167" y="852"/>
                  <a:pt x="191" y="876"/>
                </a:cubicBezTo>
                <a:cubicBezTo>
                  <a:pt x="208" y="928"/>
                  <a:pt x="208" y="933"/>
                  <a:pt x="191" y="1005"/>
                </a:cubicBezTo>
                <a:cubicBezTo>
                  <a:pt x="187" y="1024"/>
                  <a:pt x="171" y="1059"/>
                  <a:pt x="171" y="1059"/>
                </a:cubicBezTo>
                <a:cubicBezTo>
                  <a:pt x="174" y="1104"/>
                  <a:pt x="169" y="1164"/>
                  <a:pt x="191" y="1208"/>
                </a:cubicBezTo>
                <a:cubicBezTo>
                  <a:pt x="212" y="1251"/>
                  <a:pt x="247" y="1249"/>
                  <a:pt x="265" y="1310"/>
                </a:cubicBezTo>
                <a:cubicBezTo>
                  <a:pt x="270" y="1441"/>
                  <a:pt x="229" y="1493"/>
                  <a:pt x="326" y="1540"/>
                </a:cubicBezTo>
                <a:cubicBezTo>
                  <a:pt x="374" y="1590"/>
                  <a:pt x="406" y="1585"/>
                  <a:pt x="435" y="1656"/>
                </a:cubicBezTo>
                <a:cubicBezTo>
                  <a:pt x="443" y="1704"/>
                  <a:pt x="438" y="1731"/>
                  <a:pt x="489" y="1744"/>
                </a:cubicBezTo>
                <a:cubicBezTo>
                  <a:pt x="557" y="1739"/>
                  <a:pt x="586" y="1735"/>
                  <a:pt x="645" y="1717"/>
                </a:cubicBezTo>
                <a:cubicBezTo>
                  <a:pt x="690" y="1689"/>
                  <a:pt x="708" y="1672"/>
                  <a:pt x="719" y="1622"/>
                </a:cubicBezTo>
                <a:cubicBezTo>
                  <a:pt x="713" y="1539"/>
                  <a:pt x="675" y="1391"/>
                  <a:pt x="726" y="1330"/>
                </a:cubicBezTo>
                <a:cubicBezTo>
                  <a:pt x="745" y="1307"/>
                  <a:pt x="789" y="1280"/>
                  <a:pt x="814" y="1263"/>
                </a:cubicBezTo>
                <a:cubicBezTo>
                  <a:pt x="829" y="1217"/>
                  <a:pt x="808" y="1268"/>
                  <a:pt x="848" y="1222"/>
                </a:cubicBezTo>
                <a:cubicBezTo>
                  <a:pt x="855" y="1214"/>
                  <a:pt x="856" y="1203"/>
                  <a:pt x="862" y="1195"/>
                </a:cubicBezTo>
                <a:cubicBezTo>
                  <a:pt x="868" y="1187"/>
                  <a:pt x="875" y="1182"/>
                  <a:pt x="882" y="1175"/>
                </a:cubicBezTo>
                <a:cubicBezTo>
                  <a:pt x="902" y="1116"/>
                  <a:pt x="894" y="1079"/>
                  <a:pt x="889" y="1012"/>
                </a:cubicBezTo>
                <a:cubicBezTo>
                  <a:pt x="891" y="989"/>
                  <a:pt x="886" y="964"/>
                  <a:pt x="896" y="944"/>
                </a:cubicBezTo>
                <a:cubicBezTo>
                  <a:pt x="899" y="938"/>
                  <a:pt x="974" y="893"/>
                  <a:pt x="984" y="883"/>
                </a:cubicBezTo>
                <a:cubicBezTo>
                  <a:pt x="998" y="854"/>
                  <a:pt x="1006" y="825"/>
                  <a:pt x="1018" y="795"/>
                </a:cubicBezTo>
                <a:cubicBezTo>
                  <a:pt x="1015" y="750"/>
                  <a:pt x="1036" y="692"/>
                  <a:pt x="1004" y="660"/>
                </a:cubicBezTo>
                <a:cubicBezTo>
                  <a:pt x="985" y="641"/>
                  <a:pt x="942" y="630"/>
                  <a:pt x="916" y="619"/>
                </a:cubicBezTo>
                <a:cubicBezTo>
                  <a:pt x="903" y="613"/>
                  <a:pt x="875" y="605"/>
                  <a:pt x="875" y="605"/>
                </a:cubicBezTo>
                <a:cubicBezTo>
                  <a:pt x="863" y="593"/>
                  <a:pt x="845" y="586"/>
                  <a:pt x="835" y="571"/>
                </a:cubicBezTo>
                <a:cubicBezTo>
                  <a:pt x="826" y="557"/>
                  <a:pt x="826" y="539"/>
                  <a:pt x="821" y="524"/>
                </a:cubicBezTo>
                <a:cubicBezTo>
                  <a:pt x="817" y="434"/>
                  <a:pt x="842" y="313"/>
                  <a:pt x="740" y="273"/>
                </a:cubicBezTo>
                <a:cubicBezTo>
                  <a:pt x="721" y="266"/>
                  <a:pt x="690" y="263"/>
                  <a:pt x="672" y="260"/>
                </a:cubicBezTo>
                <a:cubicBezTo>
                  <a:pt x="658" y="255"/>
                  <a:pt x="639" y="258"/>
                  <a:pt x="631" y="246"/>
                </a:cubicBezTo>
                <a:cubicBezTo>
                  <a:pt x="620" y="230"/>
                  <a:pt x="597" y="199"/>
                  <a:pt x="597" y="199"/>
                </a:cubicBezTo>
                <a:cubicBezTo>
                  <a:pt x="590" y="175"/>
                  <a:pt x="584" y="159"/>
                  <a:pt x="570" y="138"/>
                </a:cubicBezTo>
                <a:cubicBezTo>
                  <a:pt x="558" y="97"/>
                  <a:pt x="490" y="23"/>
                  <a:pt x="448" y="9"/>
                </a:cubicBezTo>
                <a:cubicBezTo>
                  <a:pt x="412" y="12"/>
                  <a:pt x="368" y="0"/>
                  <a:pt x="340" y="23"/>
                </a:cubicBezTo>
                <a:cubicBezTo>
                  <a:pt x="334" y="28"/>
                  <a:pt x="332" y="37"/>
                  <a:pt x="326" y="43"/>
                </a:cubicBezTo>
                <a:cubicBezTo>
                  <a:pt x="320" y="49"/>
                  <a:pt x="313" y="52"/>
                  <a:pt x="306" y="56"/>
                </a:cubicBezTo>
                <a:cubicBezTo>
                  <a:pt x="292" y="99"/>
                  <a:pt x="276" y="93"/>
                  <a:pt x="326" y="104"/>
                </a:cubicBezTo>
                <a:close/>
              </a:path>
            </a:pathLst>
          </a:custGeom>
          <a:gradFill rotWithShape="1">
            <a:gsLst>
              <a:gs pos="0">
                <a:srgbClr val="98884E"/>
              </a:gs>
              <a:gs pos="100000">
                <a:srgbClr val="E3C1B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" name="Text Box 29"/>
          <p:cNvSpPr txBox="1">
            <a:spLocks noChangeArrowheads="1"/>
          </p:cNvSpPr>
          <p:nvPr/>
        </p:nvSpPr>
        <p:spPr bwMode="auto">
          <a:xfrm>
            <a:off x="5286380" y="4572008"/>
            <a:ext cx="22320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«Домашнее задание»</a:t>
            </a:r>
          </a:p>
        </p:txBody>
      </p:sp>
      <p:sp>
        <p:nvSpPr>
          <p:cNvPr id="1046" name="AutoShape 3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57818" y="5643578"/>
            <a:ext cx="360363" cy="360362"/>
          </a:xfrm>
          <a:prstGeom prst="actionButtonBlank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7" name="AutoShape 14"/>
          <p:cNvSpPr>
            <a:spLocks noChangeArrowheads="1"/>
          </p:cNvSpPr>
          <p:nvPr/>
        </p:nvSpPr>
        <p:spPr bwMode="auto">
          <a:xfrm rot="-2802714">
            <a:off x="3419475" y="3429001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" name="AutoShape 16"/>
          <p:cNvSpPr>
            <a:spLocks noChangeArrowheads="1"/>
          </p:cNvSpPr>
          <p:nvPr/>
        </p:nvSpPr>
        <p:spPr bwMode="auto">
          <a:xfrm rot="-1554994">
            <a:off x="6011863" y="1773238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" name="AutoShape 17"/>
          <p:cNvSpPr>
            <a:spLocks noChangeArrowheads="1"/>
          </p:cNvSpPr>
          <p:nvPr/>
        </p:nvSpPr>
        <p:spPr bwMode="auto">
          <a:xfrm rot="6159880">
            <a:off x="7667625" y="2278063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0" name="AutoShape 10"/>
          <p:cNvSpPr>
            <a:spLocks noChangeArrowheads="1"/>
          </p:cNvSpPr>
          <p:nvPr/>
        </p:nvSpPr>
        <p:spPr bwMode="auto">
          <a:xfrm rot="4101334">
            <a:off x="1370012" y="338137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1" name="AutoShape 19"/>
          <p:cNvSpPr>
            <a:spLocks noChangeArrowheads="1"/>
          </p:cNvSpPr>
          <p:nvPr/>
        </p:nvSpPr>
        <p:spPr bwMode="auto">
          <a:xfrm rot="6397915">
            <a:off x="7307262" y="371792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52" name="Picture 41" descr="E:\анимации\30[4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038472"/>
            <a:ext cx="2934897" cy="170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3" name="AutoShape 15"/>
          <p:cNvSpPr>
            <a:spLocks noChangeArrowheads="1"/>
          </p:cNvSpPr>
          <p:nvPr/>
        </p:nvSpPr>
        <p:spPr bwMode="auto">
          <a:xfrm rot="-1351527">
            <a:off x="5508625" y="206057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63274" y="285750"/>
            <a:ext cx="724987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по стране «КОМПЬЮТЕРНАЯ ГРАФИКА»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Картинка 4 из 988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76362"/>
            <a:ext cx="952485" cy="85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 Box 22"/>
          <p:cNvSpPr txBox="1">
            <a:spLocks noChangeArrowheads="1"/>
          </p:cNvSpPr>
          <p:nvPr/>
        </p:nvSpPr>
        <p:spPr bwMode="auto">
          <a:xfrm>
            <a:off x="576263" y="1916113"/>
            <a:ext cx="1943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 «Повторение»</a:t>
            </a:r>
          </a:p>
        </p:txBody>
      </p:sp>
      <p:pic>
        <p:nvPicPr>
          <p:cNvPr id="31" name="Picture 4" descr="Картинка 12 из 9477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5000636"/>
            <a:ext cx="1571604" cy="1571604"/>
          </a:xfrm>
          <a:prstGeom prst="rect">
            <a:avLst/>
          </a:prstGeom>
          <a:noFill/>
        </p:spPr>
      </p:pic>
      <p:pic>
        <p:nvPicPr>
          <p:cNvPr id="32" name="Picture 2" descr="Картинка 69 из 9459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1714488"/>
            <a:ext cx="977679" cy="87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Картинка 38 из 97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16" y="4857760"/>
            <a:ext cx="1857388" cy="168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446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19814" y="249197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Компьютерная графика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Создание изображений на компьютере называется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компьютерной графикой.</a:t>
            </a:r>
          </a:p>
        </p:txBody>
      </p:sp>
      <p:sp>
        <p:nvSpPr>
          <p:cNvPr id="7173" name="Freeform 5"/>
          <p:cNvSpPr>
            <a:spLocks/>
          </p:cNvSpPr>
          <p:nvPr/>
        </p:nvSpPr>
        <p:spPr bwMode="auto">
          <a:xfrm rot="-3478139">
            <a:off x="162719" y="-54769"/>
            <a:ext cx="2338388" cy="2447925"/>
          </a:xfrm>
          <a:custGeom>
            <a:avLst/>
            <a:gdLst>
              <a:gd name="T0" fmla="*/ 2147483647 w 1291"/>
              <a:gd name="T1" fmla="*/ 2147483647 h 1155"/>
              <a:gd name="T2" fmla="*/ 2147483647 w 1291"/>
              <a:gd name="T3" fmla="*/ 2147483647 h 1155"/>
              <a:gd name="T4" fmla="*/ 2147483647 w 1291"/>
              <a:gd name="T5" fmla="*/ 2147483647 h 1155"/>
              <a:gd name="T6" fmla="*/ 2147483647 w 1291"/>
              <a:gd name="T7" fmla="*/ 2147483647 h 1155"/>
              <a:gd name="T8" fmla="*/ 2147483647 w 1291"/>
              <a:gd name="T9" fmla="*/ 2147483647 h 1155"/>
              <a:gd name="T10" fmla="*/ 2147483647 w 1291"/>
              <a:gd name="T11" fmla="*/ 2147483647 h 1155"/>
              <a:gd name="T12" fmla="*/ 2147483647 w 1291"/>
              <a:gd name="T13" fmla="*/ 2147483647 h 1155"/>
              <a:gd name="T14" fmla="*/ 2147483647 w 1291"/>
              <a:gd name="T15" fmla="*/ 2147483647 h 1155"/>
              <a:gd name="T16" fmla="*/ 2147483647 w 1291"/>
              <a:gd name="T17" fmla="*/ 2147483647 h 1155"/>
              <a:gd name="T18" fmla="*/ 2147483647 w 1291"/>
              <a:gd name="T19" fmla="*/ 2147483647 h 1155"/>
              <a:gd name="T20" fmla="*/ 2147483647 w 1291"/>
              <a:gd name="T21" fmla="*/ 2147483647 h 1155"/>
              <a:gd name="T22" fmla="*/ 2147483647 w 1291"/>
              <a:gd name="T23" fmla="*/ 2147483647 h 1155"/>
              <a:gd name="T24" fmla="*/ 2147483647 w 1291"/>
              <a:gd name="T25" fmla="*/ 2147483647 h 1155"/>
              <a:gd name="T26" fmla="*/ 2147483647 w 1291"/>
              <a:gd name="T27" fmla="*/ 2147483647 h 1155"/>
              <a:gd name="T28" fmla="*/ 2147483647 w 1291"/>
              <a:gd name="T29" fmla="*/ 2147483647 h 1155"/>
              <a:gd name="T30" fmla="*/ 2147483647 w 1291"/>
              <a:gd name="T31" fmla="*/ 2147483647 h 1155"/>
              <a:gd name="T32" fmla="*/ 2147483647 w 1291"/>
              <a:gd name="T33" fmla="*/ 2147483647 h 1155"/>
              <a:gd name="T34" fmla="*/ 2147483647 w 1291"/>
              <a:gd name="T35" fmla="*/ 2147483647 h 1155"/>
              <a:gd name="T36" fmla="*/ 2147483647 w 1291"/>
              <a:gd name="T37" fmla="*/ 2147483647 h 1155"/>
              <a:gd name="T38" fmla="*/ 2147483647 w 1291"/>
              <a:gd name="T39" fmla="*/ 2147483647 h 1155"/>
              <a:gd name="T40" fmla="*/ 2147483647 w 1291"/>
              <a:gd name="T41" fmla="*/ 2147483647 h 1155"/>
              <a:gd name="T42" fmla="*/ 2147483647 w 1291"/>
              <a:gd name="T43" fmla="*/ 2147483647 h 1155"/>
              <a:gd name="T44" fmla="*/ 2147483647 w 1291"/>
              <a:gd name="T45" fmla="*/ 2147483647 h 1155"/>
              <a:gd name="T46" fmla="*/ 2147483647 w 1291"/>
              <a:gd name="T47" fmla="*/ 2147483647 h 1155"/>
              <a:gd name="T48" fmla="*/ 2147483647 w 1291"/>
              <a:gd name="T49" fmla="*/ 2147483647 h 1155"/>
              <a:gd name="T50" fmla="*/ 2147483647 w 1291"/>
              <a:gd name="T51" fmla="*/ 2147483647 h 1155"/>
              <a:gd name="T52" fmla="*/ 2147483647 w 1291"/>
              <a:gd name="T53" fmla="*/ 2147483647 h 1155"/>
              <a:gd name="T54" fmla="*/ 2147483647 w 1291"/>
              <a:gd name="T55" fmla="*/ 2147483647 h 1155"/>
              <a:gd name="T56" fmla="*/ 2147483647 w 1291"/>
              <a:gd name="T57" fmla="*/ 2147483647 h 1155"/>
              <a:gd name="T58" fmla="*/ 2147483647 w 1291"/>
              <a:gd name="T59" fmla="*/ 2147483647 h 1155"/>
              <a:gd name="T60" fmla="*/ 2147483647 w 1291"/>
              <a:gd name="T61" fmla="*/ 2147483647 h 1155"/>
              <a:gd name="T62" fmla="*/ 2147483647 w 1291"/>
              <a:gd name="T63" fmla="*/ 2147483647 h 1155"/>
              <a:gd name="T64" fmla="*/ 2147483647 w 1291"/>
              <a:gd name="T65" fmla="*/ 2147483647 h 1155"/>
              <a:gd name="T66" fmla="*/ 2147483647 w 1291"/>
              <a:gd name="T67" fmla="*/ 2147483647 h 1155"/>
              <a:gd name="T68" fmla="*/ 2147483647 w 1291"/>
              <a:gd name="T69" fmla="*/ 2147483647 h 1155"/>
              <a:gd name="T70" fmla="*/ 2147483647 w 1291"/>
              <a:gd name="T71" fmla="*/ 2147483647 h 1155"/>
              <a:gd name="T72" fmla="*/ 2147483647 w 1291"/>
              <a:gd name="T73" fmla="*/ 2147483647 h 1155"/>
              <a:gd name="T74" fmla="*/ 2147483647 w 1291"/>
              <a:gd name="T75" fmla="*/ 2147483647 h 1155"/>
              <a:gd name="T76" fmla="*/ 2147483647 w 1291"/>
              <a:gd name="T77" fmla="*/ 2147483647 h 1155"/>
              <a:gd name="T78" fmla="*/ 2147483647 w 1291"/>
              <a:gd name="T79" fmla="*/ 2147483647 h 115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91"/>
              <a:gd name="T121" fmla="*/ 0 h 1155"/>
              <a:gd name="T122" fmla="*/ 1291 w 1291"/>
              <a:gd name="T123" fmla="*/ 1155 h 115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91" h="1155">
                <a:moveTo>
                  <a:pt x="279" y="41"/>
                </a:moveTo>
                <a:cubicBezTo>
                  <a:pt x="241" y="54"/>
                  <a:pt x="203" y="74"/>
                  <a:pt x="164" y="82"/>
                </a:cubicBezTo>
                <a:cubicBezTo>
                  <a:pt x="129" y="103"/>
                  <a:pt x="94" y="118"/>
                  <a:pt x="62" y="143"/>
                </a:cubicBezTo>
                <a:cubicBezTo>
                  <a:pt x="52" y="173"/>
                  <a:pt x="39" y="206"/>
                  <a:pt x="21" y="231"/>
                </a:cubicBezTo>
                <a:cubicBezTo>
                  <a:pt x="0" y="349"/>
                  <a:pt x="64" y="333"/>
                  <a:pt x="157" y="360"/>
                </a:cubicBezTo>
                <a:cubicBezTo>
                  <a:pt x="182" y="375"/>
                  <a:pt x="207" y="384"/>
                  <a:pt x="231" y="400"/>
                </a:cubicBezTo>
                <a:cubicBezTo>
                  <a:pt x="227" y="458"/>
                  <a:pt x="222" y="496"/>
                  <a:pt x="211" y="549"/>
                </a:cubicBezTo>
                <a:cubicBezTo>
                  <a:pt x="209" y="617"/>
                  <a:pt x="208" y="685"/>
                  <a:pt x="204" y="753"/>
                </a:cubicBezTo>
                <a:cubicBezTo>
                  <a:pt x="200" y="825"/>
                  <a:pt x="208" y="863"/>
                  <a:pt x="286" y="881"/>
                </a:cubicBezTo>
                <a:cubicBezTo>
                  <a:pt x="326" y="890"/>
                  <a:pt x="368" y="887"/>
                  <a:pt x="408" y="895"/>
                </a:cubicBezTo>
                <a:cubicBezTo>
                  <a:pt x="539" y="922"/>
                  <a:pt x="397" y="899"/>
                  <a:pt x="502" y="915"/>
                </a:cubicBezTo>
                <a:cubicBezTo>
                  <a:pt x="561" y="935"/>
                  <a:pt x="631" y="969"/>
                  <a:pt x="665" y="1024"/>
                </a:cubicBezTo>
                <a:cubicBezTo>
                  <a:pt x="676" y="1078"/>
                  <a:pt x="666" y="1129"/>
                  <a:pt x="733" y="1139"/>
                </a:cubicBezTo>
                <a:cubicBezTo>
                  <a:pt x="764" y="1144"/>
                  <a:pt x="796" y="1144"/>
                  <a:pt x="828" y="1146"/>
                </a:cubicBezTo>
                <a:cubicBezTo>
                  <a:pt x="1019" y="1140"/>
                  <a:pt x="988" y="1155"/>
                  <a:pt x="1106" y="1125"/>
                </a:cubicBezTo>
                <a:cubicBezTo>
                  <a:pt x="1131" y="1119"/>
                  <a:pt x="1155" y="1112"/>
                  <a:pt x="1180" y="1105"/>
                </a:cubicBezTo>
                <a:cubicBezTo>
                  <a:pt x="1189" y="1103"/>
                  <a:pt x="1207" y="1098"/>
                  <a:pt x="1207" y="1098"/>
                </a:cubicBezTo>
                <a:cubicBezTo>
                  <a:pt x="1231" y="1065"/>
                  <a:pt x="1251" y="1039"/>
                  <a:pt x="1268" y="1003"/>
                </a:cubicBezTo>
                <a:cubicBezTo>
                  <a:pt x="1270" y="990"/>
                  <a:pt x="1272" y="976"/>
                  <a:pt x="1275" y="963"/>
                </a:cubicBezTo>
                <a:cubicBezTo>
                  <a:pt x="1279" y="943"/>
                  <a:pt x="1288" y="902"/>
                  <a:pt x="1288" y="902"/>
                </a:cubicBezTo>
                <a:cubicBezTo>
                  <a:pt x="1282" y="776"/>
                  <a:pt x="1291" y="763"/>
                  <a:pt x="1228" y="678"/>
                </a:cubicBezTo>
                <a:cubicBezTo>
                  <a:pt x="1217" y="634"/>
                  <a:pt x="1198" y="594"/>
                  <a:pt x="1187" y="549"/>
                </a:cubicBezTo>
                <a:cubicBezTo>
                  <a:pt x="1194" y="518"/>
                  <a:pt x="1199" y="489"/>
                  <a:pt x="1214" y="461"/>
                </a:cubicBezTo>
                <a:cubicBezTo>
                  <a:pt x="1222" y="447"/>
                  <a:pt x="1232" y="434"/>
                  <a:pt x="1241" y="421"/>
                </a:cubicBezTo>
                <a:cubicBezTo>
                  <a:pt x="1246" y="414"/>
                  <a:pt x="1255" y="400"/>
                  <a:pt x="1255" y="400"/>
                </a:cubicBezTo>
                <a:cubicBezTo>
                  <a:pt x="1253" y="384"/>
                  <a:pt x="1255" y="367"/>
                  <a:pt x="1248" y="353"/>
                </a:cubicBezTo>
                <a:cubicBezTo>
                  <a:pt x="1245" y="346"/>
                  <a:pt x="1162" y="272"/>
                  <a:pt x="1146" y="265"/>
                </a:cubicBezTo>
                <a:cubicBezTo>
                  <a:pt x="1134" y="260"/>
                  <a:pt x="1119" y="260"/>
                  <a:pt x="1106" y="258"/>
                </a:cubicBezTo>
                <a:cubicBezTo>
                  <a:pt x="1065" y="231"/>
                  <a:pt x="1084" y="237"/>
                  <a:pt x="1004" y="251"/>
                </a:cubicBezTo>
                <a:cubicBezTo>
                  <a:pt x="990" y="253"/>
                  <a:pt x="977" y="260"/>
                  <a:pt x="963" y="265"/>
                </a:cubicBezTo>
                <a:cubicBezTo>
                  <a:pt x="956" y="267"/>
                  <a:pt x="943" y="272"/>
                  <a:pt x="943" y="272"/>
                </a:cubicBezTo>
                <a:cubicBezTo>
                  <a:pt x="931" y="237"/>
                  <a:pt x="897" y="207"/>
                  <a:pt x="875" y="177"/>
                </a:cubicBezTo>
                <a:cubicBezTo>
                  <a:pt x="843" y="133"/>
                  <a:pt x="829" y="60"/>
                  <a:pt x="773" y="41"/>
                </a:cubicBezTo>
                <a:cubicBezTo>
                  <a:pt x="699" y="51"/>
                  <a:pt x="632" y="75"/>
                  <a:pt x="557" y="82"/>
                </a:cubicBezTo>
                <a:cubicBezTo>
                  <a:pt x="523" y="89"/>
                  <a:pt x="507" y="96"/>
                  <a:pt x="469" y="82"/>
                </a:cubicBezTo>
                <a:cubicBezTo>
                  <a:pt x="443" y="72"/>
                  <a:pt x="453" y="56"/>
                  <a:pt x="435" y="41"/>
                </a:cubicBezTo>
                <a:cubicBezTo>
                  <a:pt x="412" y="22"/>
                  <a:pt x="376" y="10"/>
                  <a:pt x="347" y="1"/>
                </a:cubicBezTo>
                <a:cubicBezTo>
                  <a:pt x="331" y="3"/>
                  <a:pt x="314" y="0"/>
                  <a:pt x="299" y="7"/>
                </a:cubicBezTo>
                <a:cubicBezTo>
                  <a:pt x="291" y="10"/>
                  <a:pt x="292" y="23"/>
                  <a:pt x="286" y="28"/>
                </a:cubicBezTo>
                <a:cubicBezTo>
                  <a:pt x="270" y="41"/>
                  <a:pt x="251" y="27"/>
                  <a:pt x="279" y="41"/>
                </a:cubicBezTo>
                <a:close/>
              </a:path>
            </a:pathLst>
          </a:custGeom>
          <a:gradFill rotWithShape="1">
            <a:gsLst>
              <a:gs pos="0">
                <a:srgbClr val="E3C1BB"/>
              </a:gs>
              <a:gs pos="100000">
                <a:srgbClr val="98884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-357188" y="571500"/>
            <a:ext cx="332422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«Компьютерная графика»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17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16013" y="1341438"/>
            <a:ext cx="360362" cy="360362"/>
          </a:xfrm>
          <a:prstGeom prst="actionButtonBlank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4819" name="Picture 3" descr="C:\Users\Katya\Desktop\Бези5мени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79" t="11175" r="6350" b="3708"/>
          <a:stretch/>
        </p:blipFill>
        <p:spPr bwMode="auto">
          <a:xfrm>
            <a:off x="6292030" y="4077072"/>
            <a:ext cx="2345404" cy="234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014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14282" y="214290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-357188" y="571500"/>
            <a:ext cx="332422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«Компьютерная графика»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17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16013" y="1341438"/>
            <a:ext cx="360362" cy="360362"/>
          </a:xfrm>
          <a:prstGeom prst="actionButtonBlank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0" y="1252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45267" y="0"/>
            <a:ext cx="3324226" cy="2338388"/>
            <a:chOff x="-325830" y="0"/>
            <a:chExt cx="3324226" cy="2338388"/>
          </a:xfrm>
        </p:grpSpPr>
        <p:sp>
          <p:nvSpPr>
            <p:cNvPr id="7173" name="Freeform 5"/>
            <p:cNvSpPr>
              <a:spLocks/>
            </p:cNvSpPr>
            <p:nvPr/>
          </p:nvSpPr>
          <p:spPr bwMode="auto">
            <a:xfrm rot="-3478139">
              <a:off x="162719" y="-54769"/>
              <a:ext cx="2338388" cy="2447925"/>
            </a:xfrm>
            <a:custGeom>
              <a:avLst/>
              <a:gdLst>
                <a:gd name="T0" fmla="*/ 2147483647 w 1291"/>
                <a:gd name="T1" fmla="*/ 2147483647 h 1155"/>
                <a:gd name="T2" fmla="*/ 2147483647 w 1291"/>
                <a:gd name="T3" fmla="*/ 2147483647 h 1155"/>
                <a:gd name="T4" fmla="*/ 2147483647 w 1291"/>
                <a:gd name="T5" fmla="*/ 2147483647 h 1155"/>
                <a:gd name="T6" fmla="*/ 2147483647 w 1291"/>
                <a:gd name="T7" fmla="*/ 2147483647 h 1155"/>
                <a:gd name="T8" fmla="*/ 2147483647 w 1291"/>
                <a:gd name="T9" fmla="*/ 2147483647 h 1155"/>
                <a:gd name="T10" fmla="*/ 2147483647 w 1291"/>
                <a:gd name="T11" fmla="*/ 2147483647 h 1155"/>
                <a:gd name="T12" fmla="*/ 2147483647 w 1291"/>
                <a:gd name="T13" fmla="*/ 2147483647 h 1155"/>
                <a:gd name="T14" fmla="*/ 2147483647 w 1291"/>
                <a:gd name="T15" fmla="*/ 2147483647 h 1155"/>
                <a:gd name="T16" fmla="*/ 2147483647 w 1291"/>
                <a:gd name="T17" fmla="*/ 2147483647 h 1155"/>
                <a:gd name="T18" fmla="*/ 2147483647 w 1291"/>
                <a:gd name="T19" fmla="*/ 2147483647 h 1155"/>
                <a:gd name="T20" fmla="*/ 2147483647 w 1291"/>
                <a:gd name="T21" fmla="*/ 2147483647 h 1155"/>
                <a:gd name="T22" fmla="*/ 2147483647 w 1291"/>
                <a:gd name="T23" fmla="*/ 2147483647 h 1155"/>
                <a:gd name="T24" fmla="*/ 2147483647 w 1291"/>
                <a:gd name="T25" fmla="*/ 2147483647 h 1155"/>
                <a:gd name="T26" fmla="*/ 2147483647 w 1291"/>
                <a:gd name="T27" fmla="*/ 2147483647 h 1155"/>
                <a:gd name="T28" fmla="*/ 2147483647 w 1291"/>
                <a:gd name="T29" fmla="*/ 2147483647 h 1155"/>
                <a:gd name="T30" fmla="*/ 2147483647 w 1291"/>
                <a:gd name="T31" fmla="*/ 2147483647 h 1155"/>
                <a:gd name="T32" fmla="*/ 2147483647 w 1291"/>
                <a:gd name="T33" fmla="*/ 2147483647 h 1155"/>
                <a:gd name="T34" fmla="*/ 2147483647 w 1291"/>
                <a:gd name="T35" fmla="*/ 2147483647 h 1155"/>
                <a:gd name="T36" fmla="*/ 2147483647 w 1291"/>
                <a:gd name="T37" fmla="*/ 2147483647 h 1155"/>
                <a:gd name="T38" fmla="*/ 2147483647 w 1291"/>
                <a:gd name="T39" fmla="*/ 2147483647 h 1155"/>
                <a:gd name="T40" fmla="*/ 2147483647 w 1291"/>
                <a:gd name="T41" fmla="*/ 2147483647 h 1155"/>
                <a:gd name="T42" fmla="*/ 2147483647 w 1291"/>
                <a:gd name="T43" fmla="*/ 2147483647 h 1155"/>
                <a:gd name="T44" fmla="*/ 2147483647 w 1291"/>
                <a:gd name="T45" fmla="*/ 2147483647 h 1155"/>
                <a:gd name="T46" fmla="*/ 2147483647 w 1291"/>
                <a:gd name="T47" fmla="*/ 2147483647 h 1155"/>
                <a:gd name="T48" fmla="*/ 2147483647 w 1291"/>
                <a:gd name="T49" fmla="*/ 2147483647 h 1155"/>
                <a:gd name="T50" fmla="*/ 2147483647 w 1291"/>
                <a:gd name="T51" fmla="*/ 2147483647 h 1155"/>
                <a:gd name="T52" fmla="*/ 2147483647 w 1291"/>
                <a:gd name="T53" fmla="*/ 2147483647 h 1155"/>
                <a:gd name="T54" fmla="*/ 2147483647 w 1291"/>
                <a:gd name="T55" fmla="*/ 2147483647 h 1155"/>
                <a:gd name="T56" fmla="*/ 2147483647 w 1291"/>
                <a:gd name="T57" fmla="*/ 2147483647 h 1155"/>
                <a:gd name="T58" fmla="*/ 2147483647 w 1291"/>
                <a:gd name="T59" fmla="*/ 2147483647 h 1155"/>
                <a:gd name="T60" fmla="*/ 2147483647 w 1291"/>
                <a:gd name="T61" fmla="*/ 2147483647 h 1155"/>
                <a:gd name="T62" fmla="*/ 2147483647 w 1291"/>
                <a:gd name="T63" fmla="*/ 2147483647 h 1155"/>
                <a:gd name="T64" fmla="*/ 2147483647 w 1291"/>
                <a:gd name="T65" fmla="*/ 2147483647 h 1155"/>
                <a:gd name="T66" fmla="*/ 2147483647 w 1291"/>
                <a:gd name="T67" fmla="*/ 2147483647 h 1155"/>
                <a:gd name="T68" fmla="*/ 2147483647 w 1291"/>
                <a:gd name="T69" fmla="*/ 2147483647 h 1155"/>
                <a:gd name="T70" fmla="*/ 2147483647 w 1291"/>
                <a:gd name="T71" fmla="*/ 2147483647 h 1155"/>
                <a:gd name="T72" fmla="*/ 2147483647 w 1291"/>
                <a:gd name="T73" fmla="*/ 2147483647 h 1155"/>
                <a:gd name="T74" fmla="*/ 2147483647 w 1291"/>
                <a:gd name="T75" fmla="*/ 2147483647 h 1155"/>
                <a:gd name="T76" fmla="*/ 2147483647 w 1291"/>
                <a:gd name="T77" fmla="*/ 2147483647 h 1155"/>
                <a:gd name="T78" fmla="*/ 2147483647 w 1291"/>
                <a:gd name="T79" fmla="*/ 2147483647 h 11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91"/>
                <a:gd name="T121" fmla="*/ 0 h 1155"/>
                <a:gd name="T122" fmla="*/ 1291 w 1291"/>
                <a:gd name="T123" fmla="*/ 1155 h 115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91" h="1155">
                  <a:moveTo>
                    <a:pt x="279" y="41"/>
                  </a:moveTo>
                  <a:cubicBezTo>
                    <a:pt x="241" y="54"/>
                    <a:pt x="203" y="74"/>
                    <a:pt x="164" y="82"/>
                  </a:cubicBezTo>
                  <a:cubicBezTo>
                    <a:pt x="129" y="103"/>
                    <a:pt x="94" y="118"/>
                    <a:pt x="62" y="143"/>
                  </a:cubicBezTo>
                  <a:cubicBezTo>
                    <a:pt x="52" y="173"/>
                    <a:pt x="39" y="206"/>
                    <a:pt x="21" y="231"/>
                  </a:cubicBezTo>
                  <a:cubicBezTo>
                    <a:pt x="0" y="349"/>
                    <a:pt x="64" y="333"/>
                    <a:pt x="157" y="360"/>
                  </a:cubicBezTo>
                  <a:cubicBezTo>
                    <a:pt x="182" y="375"/>
                    <a:pt x="207" y="384"/>
                    <a:pt x="231" y="400"/>
                  </a:cubicBezTo>
                  <a:cubicBezTo>
                    <a:pt x="227" y="458"/>
                    <a:pt x="222" y="496"/>
                    <a:pt x="211" y="549"/>
                  </a:cubicBezTo>
                  <a:cubicBezTo>
                    <a:pt x="209" y="617"/>
                    <a:pt x="208" y="685"/>
                    <a:pt x="204" y="753"/>
                  </a:cubicBezTo>
                  <a:cubicBezTo>
                    <a:pt x="200" y="825"/>
                    <a:pt x="208" y="863"/>
                    <a:pt x="286" y="881"/>
                  </a:cubicBezTo>
                  <a:cubicBezTo>
                    <a:pt x="326" y="890"/>
                    <a:pt x="368" y="887"/>
                    <a:pt x="408" y="895"/>
                  </a:cubicBezTo>
                  <a:cubicBezTo>
                    <a:pt x="539" y="922"/>
                    <a:pt x="397" y="899"/>
                    <a:pt x="502" y="915"/>
                  </a:cubicBezTo>
                  <a:cubicBezTo>
                    <a:pt x="561" y="935"/>
                    <a:pt x="631" y="969"/>
                    <a:pt x="665" y="1024"/>
                  </a:cubicBezTo>
                  <a:cubicBezTo>
                    <a:pt x="676" y="1078"/>
                    <a:pt x="666" y="1129"/>
                    <a:pt x="733" y="1139"/>
                  </a:cubicBezTo>
                  <a:cubicBezTo>
                    <a:pt x="764" y="1144"/>
                    <a:pt x="796" y="1144"/>
                    <a:pt x="828" y="1146"/>
                  </a:cubicBezTo>
                  <a:cubicBezTo>
                    <a:pt x="1019" y="1140"/>
                    <a:pt x="988" y="1155"/>
                    <a:pt x="1106" y="1125"/>
                  </a:cubicBezTo>
                  <a:cubicBezTo>
                    <a:pt x="1131" y="1119"/>
                    <a:pt x="1155" y="1112"/>
                    <a:pt x="1180" y="1105"/>
                  </a:cubicBezTo>
                  <a:cubicBezTo>
                    <a:pt x="1189" y="1103"/>
                    <a:pt x="1207" y="1098"/>
                    <a:pt x="1207" y="1098"/>
                  </a:cubicBezTo>
                  <a:cubicBezTo>
                    <a:pt x="1231" y="1065"/>
                    <a:pt x="1251" y="1039"/>
                    <a:pt x="1268" y="1003"/>
                  </a:cubicBezTo>
                  <a:cubicBezTo>
                    <a:pt x="1270" y="990"/>
                    <a:pt x="1272" y="976"/>
                    <a:pt x="1275" y="963"/>
                  </a:cubicBezTo>
                  <a:cubicBezTo>
                    <a:pt x="1279" y="943"/>
                    <a:pt x="1288" y="902"/>
                    <a:pt x="1288" y="902"/>
                  </a:cubicBezTo>
                  <a:cubicBezTo>
                    <a:pt x="1282" y="776"/>
                    <a:pt x="1291" y="763"/>
                    <a:pt x="1228" y="678"/>
                  </a:cubicBezTo>
                  <a:cubicBezTo>
                    <a:pt x="1217" y="634"/>
                    <a:pt x="1198" y="594"/>
                    <a:pt x="1187" y="549"/>
                  </a:cubicBezTo>
                  <a:cubicBezTo>
                    <a:pt x="1194" y="518"/>
                    <a:pt x="1199" y="489"/>
                    <a:pt x="1214" y="461"/>
                  </a:cubicBezTo>
                  <a:cubicBezTo>
                    <a:pt x="1222" y="447"/>
                    <a:pt x="1232" y="434"/>
                    <a:pt x="1241" y="421"/>
                  </a:cubicBezTo>
                  <a:cubicBezTo>
                    <a:pt x="1246" y="414"/>
                    <a:pt x="1255" y="400"/>
                    <a:pt x="1255" y="400"/>
                  </a:cubicBezTo>
                  <a:cubicBezTo>
                    <a:pt x="1253" y="384"/>
                    <a:pt x="1255" y="367"/>
                    <a:pt x="1248" y="353"/>
                  </a:cubicBezTo>
                  <a:cubicBezTo>
                    <a:pt x="1245" y="346"/>
                    <a:pt x="1162" y="272"/>
                    <a:pt x="1146" y="265"/>
                  </a:cubicBezTo>
                  <a:cubicBezTo>
                    <a:pt x="1134" y="260"/>
                    <a:pt x="1119" y="260"/>
                    <a:pt x="1106" y="258"/>
                  </a:cubicBezTo>
                  <a:cubicBezTo>
                    <a:pt x="1065" y="231"/>
                    <a:pt x="1084" y="237"/>
                    <a:pt x="1004" y="251"/>
                  </a:cubicBezTo>
                  <a:cubicBezTo>
                    <a:pt x="990" y="253"/>
                    <a:pt x="977" y="260"/>
                    <a:pt x="963" y="265"/>
                  </a:cubicBezTo>
                  <a:cubicBezTo>
                    <a:pt x="956" y="267"/>
                    <a:pt x="943" y="272"/>
                    <a:pt x="943" y="272"/>
                  </a:cubicBezTo>
                  <a:cubicBezTo>
                    <a:pt x="931" y="237"/>
                    <a:pt x="897" y="207"/>
                    <a:pt x="875" y="177"/>
                  </a:cubicBezTo>
                  <a:cubicBezTo>
                    <a:pt x="843" y="133"/>
                    <a:pt x="829" y="60"/>
                    <a:pt x="773" y="41"/>
                  </a:cubicBezTo>
                  <a:cubicBezTo>
                    <a:pt x="699" y="51"/>
                    <a:pt x="632" y="75"/>
                    <a:pt x="557" y="82"/>
                  </a:cubicBezTo>
                  <a:cubicBezTo>
                    <a:pt x="523" y="89"/>
                    <a:pt x="507" y="96"/>
                    <a:pt x="469" y="82"/>
                  </a:cubicBezTo>
                  <a:cubicBezTo>
                    <a:pt x="443" y="72"/>
                    <a:pt x="453" y="56"/>
                    <a:pt x="435" y="41"/>
                  </a:cubicBezTo>
                  <a:cubicBezTo>
                    <a:pt x="412" y="22"/>
                    <a:pt x="376" y="10"/>
                    <a:pt x="347" y="1"/>
                  </a:cubicBezTo>
                  <a:cubicBezTo>
                    <a:pt x="331" y="3"/>
                    <a:pt x="314" y="0"/>
                    <a:pt x="299" y="7"/>
                  </a:cubicBezTo>
                  <a:cubicBezTo>
                    <a:pt x="291" y="10"/>
                    <a:pt x="292" y="23"/>
                    <a:pt x="286" y="28"/>
                  </a:cubicBezTo>
                  <a:cubicBezTo>
                    <a:pt x="270" y="41"/>
                    <a:pt x="251" y="27"/>
                    <a:pt x="279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E3C1BB"/>
                </a:gs>
                <a:gs pos="100000">
                  <a:srgbClr val="98884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-325830" y="570865"/>
              <a:ext cx="3324226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остров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ru-RU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«Компьютерная графика»</a:t>
              </a:r>
              <a:endPara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" name="AutoShape 7">
              <a:hlinkClick r:id="rId2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971551" y="1341438"/>
              <a:ext cx="360362" cy="360362"/>
            </a:xfrm>
            <a:prstGeom prst="actionButtonBlank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285984" y="1571612"/>
            <a:ext cx="2069506" cy="1315118"/>
            <a:chOff x="2285984" y="1571612"/>
            <a:chExt cx="2069506" cy="1315118"/>
          </a:xfrm>
        </p:grpSpPr>
        <p:cxnSp>
          <p:nvCxnSpPr>
            <p:cNvPr id="14" name="Прямая со стрелкой 13"/>
            <p:cNvCxnSpPr/>
            <p:nvPr/>
          </p:nvCxnSpPr>
          <p:spPr>
            <a:xfrm rot="10800000" flipV="1">
              <a:off x="3355358" y="1571612"/>
              <a:ext cx="1000132" cy="5715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2285984" y="2243788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растровая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784250" y="1571612"/>
            <a:ext cx="2286016" cy="1329186"/>
            <a:chOff x="5784250" y="1571612"/>
            <a:chExt cx="2286016" cy="1329186"/>
          </a:xfrm>
        </p:grpSpPr>
        <p:cxnSp>
          <p:nvCxnSpPr>
            <p:cNvPr id="15" name="Прямая со стрелкой 14"/>
            <p:cNvCxnSpPr/>
            <p:nvPr/>
          </p:nvCxnSpPr>
          <p:spPr>
            <a:xfrm rot="10800000" flipH="1" flipV="1">
              <a:off x="5784250" y="1571612"/>
              <a:ext cx="1000132" cy="5715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6284316" y="2257856"/>
              <a:ext cx="178595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векторная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071802" y="357166"/>
            <a:ext cx="41411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Компьютерная </a:t>
            </a:r>
          </a:p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графика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928794" y="3000372"/>
            <a:ext cx="278608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изображение состоит из множества маленьких точек, у каждой из которых свой цвет. Точки выстроены как в таблице: по строкам и столбцам. Эти точки называют пикселями, а всё изображение –растром.</a:t>
            </a:r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5795970" y="3038472"/>
            <a:ext cx="27860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изображение состоит из  простых геометрических фигур, которые хранятся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памяти компьютера в виде математических формул.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1" descr="Картинка 1 из 248"/>
          <p:cNvPicPr>
            <a:picLocks noChangeAspect="1" noChangeArrowheads="1"/>
          </p:cNvPicPr>
          <p:nvPr/>
        </p:nvPicPr>
        <p:blipFill>
          <a:blip r:embed="rId3" cstate="print"/>
          <a:srcRect l="22959" t="8163" r="22194" b="10204"/>
          <a:stretch>
            <a:fillRect/>
          </a:stretch>
        </p:blipFill>
        <p:spPr bwMode="auto">
          <a:xfrm>
            <a:off x="2357422" y="4643446"/>
            <a:ext cx="1996666" cy="1857364"/>
          </a:xfrm>
          <a:prstGeom prst="rect">
            <a:avLst/>
          </a:prstGeom>
          <a:noFill/>
        </p:spPr>
      </p:pic>
      <p:pic>
        <p:nvPicPr>
          <p:cNvPr id="26" name="Picture 2" descr="Картинка 2 из 248"/>
          <p:cNvPicPr>
            <a:picLocks noChangeAspect="1" noChangeArrowheads="1"/>
          </p:cNvPicPr>
          <p:nvPr/>
        </p:nvPicPr>
        <p:blipFill>
          <a:blip r:embed="rId4" cstate="print"/>
          <a:srcRect l="23781" t="7317" r="24390" b="12194"/>
          <a:stretch>
            <a:fillRect/>
          </a:stretch>
        </p:blipFill>
        <p:spPr bwMode="auto">
          <a:xfrm>
            <a:off x="6429388" y="4643446"/>
            <a:ext cx="1928826" cy="1872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33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457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9606" y="260350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32576" y="476672"/>
            <a:ext cx="5679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Наши помощники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9017" y="1135671"/>
            <a:ext cx="4198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СМЕШАРИКИ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6" name="Picture 6" descr="C:\Users\Katya\Desktop\Безимени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18" t="6022" r="21789" b="6455"/>
          <a:stretch/>
        </p:blipFill>
        <p:spPr bwMode="auto">
          <a:xfrm>
            <a:off x="2448930" y="2181174"/>
            <a:ext cx="3818757" cy="415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Картинка 58 из 945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86522"/>
            <a:ext cx="2548167" cy="32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1" name="Picture 1" descr="C:\Users\Katya\Desktop\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2447179" cy="30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396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6479" y="285806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Определите, какой рисунок, к какой </a:t>
            </a:r>
            <a:br>
              <a:rPr lang="ru-RU" sz="3200" dirty="0" smtClean="0"/>
            </a:br>
            <a:r>
              <a:rPr lang="ru-RU" sz="3200" dirty="0" smtClean="0"/>
              <a:t>из видов графики относится? </a:t>
            </a:r>
            <a:endParaRPr lang="ru-RU" sz="32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6429388" y="1643050"/>
            <a:ext cx="1857388" cy="2145016"/>
            <a:chOff x="5149856" y="2296036"/>
            <a:chExt cx="3629025" cy="4191001"/>
          </a:xfrm>
        </p:grpSpPr>
        <p:pic>
          <p:nvPicPr>
            <p:cNvPr id="21" name="Picture 4" descr="Картинка 149 из 337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6" y="2296036"/>
              <a:ext cx="3629025" cy="419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8080992" y="2575190"/>
              <a:ext cx="393056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000496" y="3643314"/>
            <a:ext cx="2071702" cy="2106084"/>
            <a:chOff x="484704" y="2713275"/>
            <a:chExt cx="3810000" cy="3629178"/>
          </a:xfrm>
        </p:grpSpPr>
        <p:pic>
          <p:nvPicPr>
            <p:cNvPr id="5126" name="Picture 6" descr="Картинка 16 из 92649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67" t="-2161" r="-867" b="6907"/>
            <a:stretch/>
          </p:blipFill>
          <p:spPr bwMode="auto">
            <a:xfrm>
              <a:off x="484704" y="2713275"/>
              <a:ext cx="3810000" cy="3629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22829" y="2951400"/>
              <a:ext cx="367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14348" y="3643314"/>
            <a:ext cx="2727155" cy="2045367"/>
            <a:chOff x="2736073" y="2240052"/>
            <a:chExt cx="3630137" cy="2722603"/>
          </a:xfrm>
        </p:grpSpPr>
        <p:pic>
          <p:nvPicPr>
            <p:cNvPr id="5130" name="Picture 10" descr="Картинка 70 из 24635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073" y="2240052"/>
              <a:ext cx="3630137" cy="2722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2862641" y="233237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429388" y="3857628"/>
            <a:ext cx="1917783" cy="1970420"/>
            <a:chOff x="2292626" y="1628800"/>
            <a:chExt cx="3843131" cy="3948613"/>
          </a:xfrm>
        </p:grpSpPr>
        <p:pic>
          <p:nvPicPr>
            <p:cNvPr id="5132" name="Picture 12" descr="Ель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807" t="23231" r="23154"/>
            <a:stretch/>
          </p:blipFill>
          <p:spPr bwMode="auto">
            <a:xfrm>
              <a:off x="2292626" y="1628800"/>
              <a:ext cx="3843131" cy="3948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555776" y="203442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857224" y="1643050"/>
            <a:ext cx="2571767" cy="1897821"/>
            <a:chOff x="714348" y="2214554"/>
            <a:chExt cx="2435177" cy="1826383"/>
          </a:xfrm>
        </p:grpSpPr>
        <p:pic>
          <p:nvPicPr>
            <p:cNvPr id="17410" name="Picture 2" descr="Картинка 8 из 30200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4348" y="2214554"/>
              <a:ext cx="2435177" cy="1826383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857224" y="228599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786182" y="1714488"/>
            <a:ext cx="2476517" cy="1857388"/>
            <a:chOff x="3571868" y="2214554"/>
            <a:chExt cx="2476517" cy="1857388"/>
          </a:xfrm>
        </p:grpSpPr>
        <p:pic>
          <p:nvPicPr>
            <p:cNvPr id="2" name="Picture 2" descr="Картинка 32 из 33392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71868" y="2214554"/>
              <a:ext cx="2476517" cy="1857388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5500694" y="2285992"/>
              <a:ext cx="285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8436" name="Picture 4" descr="Картинка 12 из 9477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214290"/>
            <a:ext cx="1571604" cy="1571604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357158" y="5786454"/>
            <a:ext cx="31432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9" action="ppaction://hlinksldjump"/>
              </a:rPr>
              <a:t>Ответы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76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19814" y="249197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 dirty="0"/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428596" y="1928803"/>
            <a:ext cx="8229600" cy="135732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Графический редактор </a:t>
            </a:r>
            <a:r>
              <a:rPr lang="ru-RU" dirty="0" smtClean="0"/>
              <a:t>- это программа</a:t>
            </a:r>
            <a:r>
              <a:rPr lang="ru-RU" dirty="0"/>
              <a:t> </a:t>
            </a:r>
            <a:r>
              <a:rPr lang="ru-RU" dirty="0" smtClean="0"/>
              <a:t>для создания рисунков.</a:t>
            </a:r>
          </a:p>
        </p:txBody>
      </p:sp>
      <p:sp>
        <p:nvSpPr>
          <p:cNvPr id="7173" name="Freeform 5"/>
          <p:cNvSpPr>
            <a:spLocks/>
          </p:cNvSpPr>
          <p:nvPr/>
        </p:nvSpPr>
        <p:spPr bwMode="auto">
          <a:xfrm rot="-3478139">
            <a:off x="162719" y="-54769"/>
            <a:ext cx="2338388" cy="2447925"/>
          </a:xfrm>
          <a:custGeom>
            <a:avLst/>
            <a:gdLst>
              <a:gd name="T0" fmla="*/ 2147483647 w 1291"/>
              <a:gd name="T1" fmla="*/ 2147483647 h 1155"/>
              <a:gd name="T2" fmla="*/ 2147483647 w 1291"/>
              <a:gd name="T3" fmla="*/ 2147483647 h 1155"/>
              <a:gd name="T4" fmla="*/ 2147483647 w 1291"/>
              <a:gd name="T5" fmla="*/ 2147483647 h 1155"/>
              <a:gd name="T6" fmla="*/ 2147483647 w 1291"/>
              <a:gd name="T7" fmla="*/ 2147483647 h 1155"/>
              <a:gd name="T8" fmla="*/ 2147483647 w 1291"/>
              <a:gd name="T9" fmla="*/ 2147483647 h 1155"/>
              <a:gd name="T10" fmla="*/ 2147483647 w 1291"/>
              <a:gd name="T11" fmla="*/ 2147483647 h 1155"/>
              <a:gd name="T12" fmla="*/ 2147483647 w 1291"/>
              <a:gd name="T13" fmla="*/ 2147483647 h 1155"/>
              <a:gd name="T14" fmla="*/ 2147483647 w 1291"/>
              <a:gd name="T15" fmla="*/ 2147483647 h 1155"/>
              <a:gd name="T16" fmla="*/ 2147483647 w 1291"/>
              <a:gd name="T17" fmla="*/ 2147483647 h 1155"/>
              <a:gd name="T18" fmla="*/ 2147483647 w 1291"/>
              <a:gd name="T19" fmla="*/ 2147483647 h 1155"/>
              <a:gd name="T20" fmla="*/ 2147483647 w 1291"/>
              <a:gd name="T21" fmla="*/ 2147483647 h 1155"/>
              <a:gd name="T22" fmla="*/ 2147483647 w 1291"/>
              <a:gd name="T23" fmla="*/ 2147483647 h 1155"/>
              <a:gd name="T24" fmla="*/ 2147483647 w 1291"/>
              <a:gd name="T25" fmla="*/ 2147483647 h 1155"/>
              <a:gd name="T26" fmla="*/ 2147483647 w 1291"/>
              <a:gd name="T27" fmla="*/ 2147483647 h 1155"/>
              <a:gd name="T28" fmla="*/ 2147483647 w 1291"/>
              <a:gd name="T29" fmla="*/ 2147483647 h 1155"/>
              <a:gd name="T30" fmla="*/ 2147483647 w 1291"/>
              <a:gd name="T31" fmla="*/ 2147483647 h 1155"/>
              <a:gd name="T32" fmla="*/ 2147483647 w 1291"/>
              <a:gd name="T33" fmla="*/ 2147483647 h 1155"/>
              <a:gd name="T34" fmla="*/ 2147483647 w 1291"/>
              <a:gd name="T35" fmla="*/ 2147483647 h 1155"/>
              <a:gd name="T36" fmla="*/ 2147483647 w 1291"/>
              <a:gd name="T37" fmla="*/ 2147483647 h 1155"/>
              <a:gd name="T38" fmla="*/ 2147483647 w 1291"/>
              <a:gd name="T39" fmla="*/ 2147483647 h 1155"/>
              <a:gd name="T40" fmla="*/ 2147483647 w 1291"/>
              <a:gd name="T41" fmla="*/ 2147483647 h 1155"/>
              <a:gd name="T42" fmla="*/ 2147483647 w 1291"/>
              <a:gd name="T43" fmla="*/ 2147483647 h 1155"/>
              <a:gd name="T44" fmla="*/ 2147483647 w 1291"/>
              <a:gd name="T45" fmla="*/ 2147483647 h 1155"/>
              <a:gd name="T46" fmla="*/ 2147483647 w 1291"/>
              <a:gd name="T47" fmla="*/ 2147483647 h 1155"/>
              <a:gd name="T48" fmla="*/ 2147483647 w 1291"/>
              <a:gd name="T49" fmla="*/ 2147483647 h 1155"/>
              <a:gd name="T50" fmla="*/ 2147483647 w 1291"/>
              <a:gd name="T51" fmla="*/ 2147483647 h 1155"/>
              <a:gd name="T52" fmla="*/ 2147483647 w 1291"/>
              <a:gd name="T53" fmla="*/ 2147483647 h 1155"/>
              <a:gd name="T54" fmla="*/ 2147483647 w 1291"/>
              <a:gd name="T55" fmla="*/ 2147483647 h 1155"/>
              <a:gd name="T56" fmla="*/ 2147483647 w 1291"/>
              <a:gd name="T57" fmla="*/ 2147483647 h 1155"/>
              <a:gd name="T58" fmla="*/ 2147483647 w 1291"/>
              <a:gd name="T59" fmla="*/ 2147483647 h 1155"/>
              <a:gd name="T60" fmla="*/ 2147483647 w 1291"/>
              <a:gd name="T61" fmla="*/ 2147483647 h 1155"/>
              <a:gd name="T62" fmla="*/ 2147483647 w 1291"/>
              <a:gd name="T63" fmla="*/ 2147483647 h 1155"/>
              <a:gd name="T64" fmla="*/ 2147483647 w 1291"/>
              <a:gd name="T65" fmla="*/ 2147483647 h 1155"/>
              <a:gd name="T66" fmla="*/ 2147483647 w 1291"/>
              <a:gd name="T67" fmla="*/ 2147483647 h 1155"/>
              <a:gd name="T68" fmla="*/ 2147483647 w 1291"/>
              <a:gd name="T69" fmla="*/ 2147483647 h 1155"/>
              <a:gd name="T70" fmla="*/ 2147483647 w 1291"/>
              <a:gd name="T71" fmla="*/ 2147483647 h 1155"/>
              <a:gd name="T72" fmla="*/ 2147483647 w 1291"/>
              <a:gd name="T73" fmla="*/ 2147483647 h 1155"/>
              <a:gd name="T74" fmla="*/ 2147483647 w 1291"/>
              <a:gd name="T75" fmla="*/ 2147483647 h 1155"/>
              <a:gd name="T76" fmla="*/ 2147483647 w 1291"/>
              <a:gd name="T77" fmla="*/ 2147483647 h 1155"/>
              <a:gd name="T78" fmla="*/ 2147483647 w 1291"/>
              <a:gd name="T79" fmla="*/ 2147483647 h 115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91"/>
              <a:gd name="T121" fmla="*/ 0 h 1155"/>
              <a:gd name="T122" fmla="*/ 1291 w 1291"/>
              <a:gd name="T123" fmla="*/ 1155 h 115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91" h="1155">
                <a:moveTo>
                  <a:pt x="279" y="41"/>
                </a:moveTo>
                <a:cubicBezTo>
                  <a:pt x="241" y="54"/>
                  <a:pt x="203" y="74"/>
                  <a:pt x="164" y="82"/>
                </a:cubicBezTo>
                <a:cubicBezTo>
                  <a:pt x="129" y="103"/>
                  <a:pt x="94" y="118"/>
                  <a:pt x="62" y="143"/>
                </a:cubicBezTo>
                <a:cubicBezTo>
                  <a:pt x="52" y="173"/>
                  <a:pt x="39" y="206"/>
                  <a:pt x="21" y="231"/>
                </a:cubicBezTo>
                <a:cubicBezTo>
                  <a:pt x="0" y="349"/>
                  <a:pt x="64" y="333"/>
                  <a:pt x="157" y="360"/>
                </a:cubicBezTo>
                <a:cubicBezTo>
                  <a:pt x="182" y="375"/>
                  <a:pt x="207" y="384"/>
                  <a:pt x="231" y="400"/>
                </a:cubicBezTo>
                <a:cubicBezTo>
                  <a:pt x="227" y="458"/>
                  <a:pt x="222" y="496"/>
                  <a:pt x="211" y="549"/>
                </a:cubicBezTo>
                <a:cubicBezTo>
                  <a:pt x="209" y="617"/>
                  <a:pt x="208" y="685"/>
                  <a:pt x="204" y="753"/>
                </a:cubicBezTo>
                <a:cubicBezTo>
                  <a:pt x="200" y="825"/>
                  <a:pt x="208" y="863"/>
                  <a:pt x="286" y="881"/>
                </a:cubicBezTo>
                <a:cubicBezTo>
                  <a:pt x="326" y="890"/>
                  <a:pt x="368" y="887"/>
                  <a:pt x="408" y="895"/>
                </a:cubicBezTo>
                <a:cubicBezTo>
                  <a:pt x="539" y="922"/>
                  <a:pt x="397" y="899"/>
                  <a:pt x="502" y="915"/>
                </a:cubicBezTo>
                <a:cubicBezTo>
                  <a:pt x="561" y="935"/>
                  <a:pt x="631" y="969"/>
                  <a:pt x="665" y="1024"/>
                </a:cubicBezTo>
                <a:cubicBezTo>
                  <a:pt x="676" y="1078"/>
                  <a:pt x="666" y="1129"/>
                  <a:pt x="733" y="1139"/>
                </a:cubicBezTo>
                <a:cubicBezTo>
                  <a:pt x="764" y="1144"/>
                  <a:pt x="796" y="1144"/>
                  <a:pt x="828" y="1146"/>
                </a:cubicBezTo>
                <a:cubicBezTo>
                  <a:pt x="1019" y="1140"/>
                  <a:pt x="988" y="1155"/>
                  <a:pt x="1106" y="1125"/>
                </a:cubicBezTo>
                <a:cubicBezTo>
                  <a:pt x="1131" y="1119"/>
                  <a:pt x="1155" y="1112"/>
                  <a:pt x="1180" y="1105"/>
                </a:cubicBezTo>
                <a:cubicBezTo>
                  <a:pt x="1189" y="1103"/>
                  <a:pt x="1207" y="1098"/>
                  <a:pt x="1207" y="1098"/>
                </a:cubicBezTo>
                <a:cubicBezTo>
                  <a:pt x="1231" y="1065"/>
                  <a:pt x="1251" y="1039"/>
                  <a:pt x="1268" y="1003"/>
                </a:cubicBezTo>
                <a:cubicBezTo>
                  <a:pt x="1270" y="990"/>
                  <a:pt x="1272" y="976"/>
                  <a:pt x="1275" y="963"/>
                </a:cubicBezTo>
                <a:cubicBezTo>
                  <a:pt x="1279" y="943"/>
                  <a:pt x="1288" y="902"/>
                  <a:pt x="1288" y="902"/>
                </a:cubicBezTo>
                <a:cubicBezTo>
                  <a:pt x="1282" y="776"/>
                  <a:pt x="1291" y="763"/>
                  <a:pt x="1228" y="678"/>
                </a:cubicBezTo>
                <a:cubicBezTo>
                  <a:pt x="1217" y="634"/>
                  <a:pt x="1198" y="594"/>
                  <a:pt x="1187" y="549"/>
                </a:cubicBezTo>
                <a:cubicBezTo>
                  <a:pt x="1194" y="518"/>
                  <a:pt x="1199" y="489"/>
                  <a:pt x="1214" y="461"/>
                </a:cubicBezTo>
                <a:cubicBezTo>
                  <a:pt x="1222" y="447"/>
                  <a:pt x="1232" y="434"/>
                  <a:pt x="1241" y="421"/>
                </a:cubicBezTo>
                <a:cubicBezTo>
                  <a:pt x="1246" y="414"/>
                  <a:pt x="1255" y="400"/>
                  <a:pt x="1255" y="400"/>
                </a:cubicBezTo>
                <a:cubicBezTo>
                  <a:pt x="1253" y="384"/>
                  <a:pt x="1255" y="367"/>
                  <a:pt x="1248" y="353"/>
                </a:cubicBezTo>
                <a:cubicBezTo>
                  <a:pt x="1245" y="346"/>
                  <a:pt x="1162" y="272"/>
                  <a:pt x="1146" y="265"/>
                </a:cubicBezTo>
                <a:cubicBezTo>
                  <a:pt x="1134" y="260"/>
                  <a:pt x="1119" y="260"/>
                  <a:pt x="1106" y="258"/>
                </a:cubicBezTo>
                <a:cubicBezTo>
                  <a:pt x="1065" y="231"/>
                  <a:pt x="1084" y="237"/>
                  <a:pt x="1004" y="251"/>
                </a:cubicBezTo>
                <a:cubicBezTo>
                  <a:pt x="990" y="253"/>
                  <a:pt x="977" y="260"/>
                  <a:pt x="963" y="265"/>
                </a:cubicBezTo>
                <a:cubicBezTo>
                  <a:pt x="956" y="267"/>
                  <a:pt x="943" y="272"/>
                  <a:pt x="943" y="272"/>
                </a:cubicBezTo>
                <a:cubicBezTo>
                  <a:pt x="931" y="237"/>
                  <a:pt x="897" y="207"/>
                  <a:pt x="875" y="177"/>
                </a:cubicBezTo>
                <a:cubicBezTo>
                  <a:pt x="843" y="133"/>
                  <a:pt x="829" y="60"/>
                  <a:pt x="773" y="41"/>
                </a:cubicBezTo>
                <a:cubicBezTo>
                  <a:pt x="699" y="51"/>
                  <a:pt x="632" y="75"/>
                  <a:pt x="557" y="82"/>
                </a:cubicBezTo>
                <a:cubicBezTo>
                  <a:pt x="523" y="89"/>
                  <a:pt x="507" y="96"/>
                  <a:pt x="469" y="82"/>
                </a:cubicBezTo>
                <a:cubicBezTo>
                  <a:pt x="443" y="72"/>
                  <a:pt x="453" y="56"/>
                  <a:pt x="435" y="41"/>
                </a:cubicBezTo>
                <a:cubicBezTo>
                  <a:pt x="412" y="22"/>
                  <a:pt x="376" y="10"/>
                  <a:pt x="347" y="1"/>
                </a:cubicBezTo>
                <a:cubicBezTo>
                  <a:pt x="331" y="3"/>
                  <a:pt x="314" y="0"/>
                  <a:pt x="299" y="7"/>
                </a:cubicBezTo>
                <a:cubicBezTo>
                  <a:pt x="291" y="10"/>
                  <a:pt x="292" y="23"/>
                  <a:pt x="286" y="28"/>
                </a:cubicBezTo>
                <a:cubicBezTo>
                  <a:pt x="270" y="41"/>
                  <a:pt x="251" y="27"/>
                  <a:pt x="279" y="41"/>
                </a:cubicBezTo>
                <a:close/>
              </a:path>
            </a:pathLst>
          </a:custGeom>
          <a:gradFill rotWithShape="1">
            <a:gsLst>
              <a:gs pos="0">
                <a:srgbClr val="E3C1BB"/>
              </a:gs>
              <a:gs pos="100000">
                <a:srgbClr val="98884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-357188" y="571500"/>
            <a:ext cx="332422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«Компьютерная графика»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17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16013" y="1341438"/>
            <a:ext cx="360362" cy="360362"/>
          </a:xfrm>
          <a:prstGeom prst="actionButtonBlank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0" y="1252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" name="Picture 1" descr="C:\Users\Katya\Desktop\Бези2мени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72" t="4874" r="6910"/>
          <a:stretch/>
        </p:blipFill>
        <p:spPr bwMode="auto">
          <a:xfrm flipH="1">
            <a:off x="6500826" y="4429132"/>
            <a:ext cx="2000264" cy="205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285720" y="3643314"/>
            <a:ext cx="7929618" cy="2428892"/>
            <a:chOff x="357158" y="2928934"/>
            <a:chExt cx="8143932" cy="3143272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58" y="4975949"/>
              <a:ext cx="1202108" cy="1096257"/>
            </a:xfrm>
            <a:prstGeom prst="rect">
              <a:avLst/>
            </a:prstGeom>
            <a:noFill/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2277" y="4283576"/>
              <a:ext cx="2010211" cy="870483"/>
            </a:xfrm>
            <a:prstGeom prst="rect">
              <a:avLst/>
            </a:prstGeom>
            <a:noFill/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b="15524"/>
            <a:stretch>
              <a:fillRect/>
            </a:stretch>
          </p:blipFill>
          <p:spPr bwMode="auto">
            <a:xfrm>
              <a:off x="3544142" y="3380481"/>
              <a:ext cx="3493626" cy="762899"/>
            </a:xfrm>
            <a:prstGeom prst="rect">
              <a:avLst/>
            </a:prstGeom>
            <a:noFill/>
          </p:spPr>
        </p:pic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29906" y="2928934"/>
              <a:ext cx="1471184" cy="805260"/>
            </a:xfrm>
            <a:prstGeom prst="rect">
              <a:avLst/>
            </a:prstGeom>
            <a:noFill/>
          </p:spPr>
        </p:pic>
      </p:grp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1252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Содержимое 24"/>
          <p:cNvSpPr txBox="1">
            <a:spLocks/>
          </p:cNvSpPr>
          <p:nvPr/>
        </p:nvSpPr>
        <p:spPr>
          <a:xfrm>
            <a:off x="500034" y="3000372"/>
            <a:ext cx="8229600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3200" b="1" dirty="0" smtClean="0"/>
              <a:t>Paint </a:t>
            </a:r>
            <a:r>
              <a:rPr lang="en-US" sz="3200" dirty="0" smtClean="0"/>
              <a:t>( </a:t>
            </a:r>
            <a:r>
              <a:rPr lang="ru-RU" sz="3200" dirty="0" smtClean="0"/>
              <a:t>в переводе с английского – «краска»)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9633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87337" y="260350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85720" y="6000768"/>
            <a:ext cx="8353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0000CC"/>
                </a:solidFill>
              </a:rPr>
              <a:t>Окно графического </a:t>
            </a:r>
            <a:r>
              <a:rPr lang="ru-RU" sz="3200" b="1" dirty="0">
                <a:solidFill>
                  <a:srgbClr val="0000CC"/>
                </a:solidFill>
              </a:rPr>
              <a:t>редактора </a:t>
            </a:r>
            <a:r>
              <a:rPr lang="en-US" sz="3200" b="1" dirty="0" smtClean="0">
                <a:solidFill>
                  <a:srgbClr val="0000CC"/>
                </a:solidFill>
              </a:rPr>
              <a:t>Paint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 t="1524" r="2026"/>
          <a:stretch>
            <a:fillRect/>
          </a:stretch>
        </p:blipFill>
        <p:spPr bwMode="auto">
          <a:xfrm>
            <a:off x="2071670" y="1285860"/>
            <a:ext cx="6215106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751567" y="3868753"/>
            <a:ext cx="2159000" cy="1081485"/>
            <a:chOff x="3968" y="2776"/>
            <a:chExt cx="1267" cy="510"/>
          </a:xfrm>
        </p:grpSpPr>
        <p:sp>
          <p:nvSpPr>
            <p:cNvPr id="11276" name="AutoShape 15"/>
            <p:cNvSpPr>
              <a:spLocks noChangeArrowheads="1"/>
            </p:cNvSpPr>
            <p:nvPr/>
          </p:nvSpPr>
          <p:spPr bwMode="auto">
            <a:xfrm>
              <a:off x="3968" y="2840"/>
              <a:ext cx="1224" cy="408"/>
            </a:xfrm>
            <a:prstGeom prst="wedgeRoundRectCallout">
              <a:avLst>
                <a:gd name="adj1" fmla="val 66093"/>
                <a:gd name="adj2" fmla="val -185537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277" name="AutoShape 17"/>
            <p:cNvSpPr>
              <a:spLocks noChangeArrowheads="1"/>
            </p:cNvSpPr>
            <p:nvPr/>
          </p:nvSpPr>
          <p:spPr bwMode="auto">
            <a:xfrm>
              <a:off x="3968" y="2776"/>
              <a:ext cx="1267" cy="510"/>
            </a:xfrm>
            <a:prstGeom prst="wedgeRoundRectCallout">
              <a:avLst>
                <a:gd name="adj1" fmla="val -104018"/>
                <a:gd name="adj2" fmla="val 78378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Полосы прокрутки</a:t>
              </a:r>
            </a:p>
          </p:txBody>
        </p:sp>
      </p:grpSp>
      <p:sp>
        <p:nvSpPr>
          <p:cNvPr id="88075" name="AutoShape 11"/>
          <p:cNvSpPr>
            <a:spLocks noChangeArrowheads="1"/>
          </p:cNvSpPr>
          <p:nvPr/>
        </p:nvSpPr>
        <p:spPr bwMode="auto">
          <a:xfrm>
            <a:off x="357158" y="5000636"/>
            <a:ext cx="2016125" cy="647700"/>
          </a:xfrm>
          <a:prstGeom prst="wedgeRoundRectCallout">
            <a:avLst>
              <a:gd name="adj1" fmla="val 110944"/>
              <a:gd name="adj2" fmla="val 3651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Палитра</a:t>
            </a:r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>
            <a:off x="428596" y="2928934"/>
            <a:ext cx="2428892" cy="1120908"/>
          </a:xfrm>
          <a:prstGeom prst="wedgeRoundRectCallout">
            <a:avLst>
              <a:gd name="adj1" fmla="val 33664"/>
              <a:gd name="adj2" fmla="val -9003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Панель инструментов</a:t>
            </a:r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auto">
          <a:xfrm>
            <a:off x="485775" y="1341438"/>
            <a:ext cx="1728787" cy="935037"/>
          </a:xfrm>
          <a:prstGeom prst="wedgeRoundRectCallout">
            <a:avLst>
              <a:gd name="adj1" fmla="val 74704"/>
              <a:gd name="adj2" fmla="val -3047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Строка меню</a:t>
            </a:r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500034" y="285728"/>
            <a:ext cx="2232025" cy="936625"/>
          </a:xfrm>
          <a:prstGeom prst="wedgeRoundRectCallout">
            <a:avLst>
              <a:gd name="adj1" fmla="val 78173"/>
              <a:gd name="adj2" fmla="val 6197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Строка заголовка</a:t>
            </a:r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7092951" y="333375"/>
            <a:ext cx="1622454" cy="952485"/>
          </a:xfrm>
          <a:prstGeom prst="wedgeRoundRectCallout">
            <a:avLst>
              <a:gd name="adj1" fmla="val -99023"/>
              <a:gd name="adj2" fmla="val 23204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Рабочая область</a:t>
            </a: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6804025" y="5476335"/>
            <a:ext cx="1911379" cy="953062"/>
          </a:xfrm>
          <a:prstGeom prst="wedgeRoundRectCallout">
            <a:avLst>
              <a:gd name="adj1" fmla="val -130310"/>
              <a:gd name="adj2" fmla="val -1992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Строка состояния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425436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5" grpId="0" animBg="1"/>
      <p:bldP spid="88074" grpId="0" animBg="1"/>
      <p:bldP spid="88073" grpId="0" animBg="1"/>
      <p:bldP spid="88072" grpId="0" animBg="1"/>
      <p:bldP spid="88070" grpId="0" animBg="1"/>
      <p:bldP spid="880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1371600"/>
            <a:ext cx="7851775" cy="1828800"/>
          </a:xfrm>
        </p:spPr>
        <p:txBody>
          <a:bodyPr lIns="0" tIns="0" rIns="18288" bIns="0" anchor="b">
            <a:normAutofit/>
          </a:bodyPr>
          <a:lstStyle/>
          <a:p>
            <a:pPr algn="r" eaLnBrk="1" hangingPunct="1">
              <a:defRPr/>
            </a:pPr>
            <a:endParaRPr lang="ru-RU" sz="4800" b="1" smtClean="0">
              <a:solidFill>
                <a:srgbClr val="4DE1E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933700"/>
            <a:ext cx="7854950" cy="1808163"/>
          </a:xfrm>
        </p:spPr>
        <p:txBody>
          <a:bodyPr lIns="0" rIns="18288"/>
          <a:lstStyle/>
          <a:p>
            <a:pPr marL="0" indent="0" algn="r" eaLnBrk="1" hangingPunct="1">
              <a:buFontTx/>
              <a:buNone/>
            </a:pPr>
            <a:endParaRPr lang="ru-RU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71432" y="261916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Freeform 6"/>
          <p:cNvSpPr>
            <a:spLocks/>
          </p:cNvSpPr>
          <p:nvPr/>
        </p:nvSpPr>
        <p:spPr bwMode="auto">
          <a:xfrm>
            <a:off x="0" y="0"/>
            <a:ext cx="2938463" cy="2151063"/>
          </a:xfrm>
          <a:custGeom>
            <a:avLst/>
            <a:gdLst>
              <a:gd name="T0" fmla="*/ 2147483647 w 1851"/>
              <a:gd name="T1" fmla="*/ 2147483647 h 1355"/>
              <a:gd name="T2" fmla="*/ 2147483647 w 1851"/>
              <a:gd name="T3" fmla="*/ 2147483647 h 1355"/>
              <a:gd name="T4" fmla="*/ 2147483647 w 1851"/>
              <a:gd name="T5" fmla="*/ 2147483647 h 1355"/>
              <a:gd name="T6" fmla="*/ 2147483647 w 1851"/>
              <a:gd name="T7" fmla="*/ 2147483647 h 1355"/>
              <a:gd name="T8" fmla="*/ 2147483647 w 1851"/>
              <a:gd name="T9" fmla="*/ 2147483647 h 1355"/>
              <a:gd name="T10" fmla="*/ 2147483647 w 1851"/>
              <a:gd name="T11" fmla="*/ 2147483647 h 1355"/>
              <a:gd name="T12" fmla="*/ 2147483647 w 1851"/>
              <a:gd name="T13" fmla="*/ 2147483647 h 1355"/>
              <a:gd name="T14" fmla="*/ 2147483647 w 1851"/>
              <a:gd name="T15" fmla="*/ 2147483647 h 1355"/>
              <a:gd name="T16" fmla="*/ 2147483647 w 1851"/>
              <a:gd name="T17" fmla="*/ 2147483647 h 1355"/>
              <a:gd name="T18" fmla="*/ 2147483647 w 1851"/>
              <a:gd name="T19" fmla="*/ 2147483647 h 1355"/>
              <a:gd name="T20" fmla="*/ 2147483647 w 1851"/>
              <a:gd name="T21" fmla="*/ 2147483647 h 1355"/>
              <a:gd name="T22" fmla="*/ 2147483647 w 1851"/>
              <a:gd name="T23" fmla="*/ 2147483647 h 1355"/>
              <a:gd name="T24" fmla="*/ 2147483647 w 1851"/>
              <a:gd name="T25" fmla="*/ 2147483647 h 1355"/>
              <a:gd name="T26" fmla="*/ 2147483647 w 1851"/>
              <a:gd name="T27" fmla="*/ 2147483647 h 1355"/>
              <a:gd name="T28" fmla="*/ 2147483647 w 1851"/>
              <a:gd name="T29" fmla="*/ 2147483647 h 1355"/>
              <a:gd name="T30" fmla="*/ 2147483647 w 1851"/>
              <a:gd name="T31" fmla="*/ 2147483647 h 1355"/>
              <a:gd name="T32" fmla="*/ 2147483647 w 1851"/>
              <a:gd name="T33" fmla="*/ 2147483647 h 1355"/>
              <a:gd name="T34" fmla="*/ 2147483647 w 1851"/>
              <a:gd name="T35" fmla="*/ 2147483647 h 1355"/>
              <a:gd name="T36" fmla="*/ 2147483647 w 1851"/>
              <a:gd name="T37" fmla="*/ 2147483647 h 1355"/>
              <a:gd name="T38" fmla="*/ 2147483647 w 1851"/>
              <a:gd name="T39" fmla="*/ 2147483647 h 1355"/>
              <a:gd name="T40" fmla="*/ 2147483647 w 1851"/>
              <a:gd name="T41" fmla="*/ 2147483647 h 1355"/>
              <a:gd name="T42" fmla="*/ 2147483647 w 1851"/>
              <a:gd name="T43" fmla="*/ 2147483647 h 1355"/>
              <a:gd name="T44" fmla="*/ 2147483647 w 1851"/>
              <a:gd name="T45" fmla="*/ 2147483647 h 1355"/>
              <a:gd name="T46" fmla="*/ 2147483647 w 1851"/>
              <a:gd name="T47" fmla="*/ 2147483647 h 1355"/>
              <a:gd name="T48" fmla="*/ 2147483647 w 1851"/>
              <a:gd name="T49" fmla="*/ 2147483647 h 1355"/>
              <a:gd name="T50" fmla="*/ 2147483647 w 1851"/>
              <a:gd name="T51" fmla="*/ 2147483647 h 1355"/>
              <a:gd name="T52" fmla="*/ 2147483647 w 1851"/>
              <a:gd name="T53" fmla="*/ 2147483647 h 1355"/>
              <a:gd name="T54" fmla="*/ 2147483647 w 1851"/>
              <a:gd name="T55" fmla="*/ 2147483647 h 1355"/>
              <a:gd name="T56" fmla="*/ 2147483647 w 1851"/>
              <a:gd name="T57" fmla="*/ 2147483647 h 1355"/>
              <a:gd name="T58" fmla="*/ 2147483647 w 1851"/>
              <a:gd name="T59" fmla="*/ 2147483647 h 1355"/>
              <a:gd name="T60" fmla="*/ 2147483647 w 1851"/>
              <a:gd name="T61" fmla="*/ 2147483647 h 1355"/>
              <a:gd name="T62" fmla="*/ 2147483647 w 1851"/>
              <a:gd name="T63" fmla="*/ 2147483647 h 1355"/>
              <a:gd name="T64" fmla="*/ 2147483647 w 1851"/>
              <a:gd name="T65" fmla="*/ 2147483647 h 1355"/>
              <a:gd name="T66" fmla="*/ 2147483647 w 1851"/>
              <a:gd name="T67" fmla="*/ 2147483647 h 1355"/>
              <a:gd name="T68" fmla="*/ 2147483647 w 1851"/>
              <a:gd name="T69" fmla="*/ 2147483647 h 1355"/>
              <a:gd name="T70" fmla="*/ 2147483647 w 1851"/>
              <a:gd name="T71" fmla="*/ 2147483647 h 1355"/>
              <a:gd name="T72" fmla="*/ 2147483647 w 1851"/>
              <a:gd name="T73" fmla="*/ 2147483647 h 1355"/>
              <a:gd name="T74" fmla="*/ 2147483647 w 1851"/>
              <a:gd name="T75" fmla="*/ 2147483647 h 1355"/>
              <a:gd name="T76" fmla="*/ 2147483647 w 1851"/>
              <a:gd name="T77" fmla="*/ 2147483647 h 1355"/>
              <a:gd name="T78" fmla="*/ 2147483647 w 1851"/>
              <a:gd name="T79" fmla="*/ 2147483647 h 1355"/>
              <a:gd name="T80" fmla="*/ 2147483647 w 1851"/>
              <a:gd name="T81" fmla="*/ 2147483647 h 1355"/>
              <a:gd name="T82" fmla="*/ 2147483647 w 1851"/>
              <a:gd name="T83" fmla="*/ 2147483647 h 1355"/>
              <a:gd name="T84" fmla="*/ 2147483647 w 1851"/>
              <a:gd name="T85" fmla="*/ 2147483647 h 1355"/>
              <a:gd name="T86" fmla="*/ 2147483647 w 1851"/>
              <a:gd name="T87" fmla="*/ 2147483647 h 1355"/>
              <a:gd name="T88" fmla="*/ 2147483647 w 1851"/>
              <a:gd name="T89" fmla="*/ 2147483647 h 1355"/>
              <a:gd name="T90" fmla="*/ 2147483647 w 1851"/>
              <a:gd name="T91" fmla="*/ 2147483647 h 1355"/>
              <a:gd name="T92" fmla="*/ 2147483647 w 1851"/>
              <a:gd name="T93" fmla="*/ 2147483647 h 1355"/>
              <a:gd name="T94" fmla="*/ 2147483647 w 1851"/>
              <a:gd name="T95" fmla="*/ 2147483647 h 13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51"/>
              <a:gd name="T145" fmla="*/ 0 h 1355"/>
              <a:gd name="T146" fmla="*/ 1851 w 1851"/>
              <a:gd name="T147" fmla="*/ 1355 h 13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51" h="1355">
                <a:moveTo>
                  <a:pt x="123" y="23"/>
                </a:moveTo>
                <a:cubicBezTo>
                  <a:pt x="353" y="27"/>
                  <a:pt x="451" y="32"/>
                  <a:pt x="638" y="50"/>
                </a:cubicBezTo>
                <a:cubicBezTo>
                  <a:pt x="710" y="48"/>
                  <a:pt x="783" y="48"/>
                  <a:pt x="855" y="44"/>
                </a:cubicBezTo>
                <a:cubicBezTo>
                  <a:pt x="917" y="41"/>
                  <a:pt x="975" y="11"/>
                  <a:pt x="1038" y="3"/>
                </a:cubicBezTo>
                <a:cubicBezTo>
                  <a:pt x="1067" y="5"/>
                  <a:pt x="1098" y="0"/>
                  <a:pt x="1126" y="10"/>
                </a:cubicBezTo>
                <a:cubicBezTo>
                  <a:pt x="1144" y="17"/>
                  <a:pt x="1167" y="50"/>
                  <a:pt x="1167" y="50"/>
                </a:cubicBezTo>
                <a:cubicBezTo>
                  <a:pt x="1174" y="75"/>
                  <a:pt x="1184" y="94"/>
                  <a:pt x="1194" y="118"/>
                </a:cubicBezTo>
                <a:cubicBezTo>
                  <a:pt x="1196" y="122"/>
                  <a:pt x="1204" y="155"/>
                  <a:pt x="1207" y="159"/>
                </a:cubicBezTo>
                <a:cubicBezTo>
                  <a:pt x="1254" y="214"/>
                  <a:pt x="1353" y="217"/>
                  <a:pt x="1417" y="227"/>
                </a:cubicBezTo>
                <a:cubicBezTo>
                  <a:pt x="1448" y="246"/>
                  <a:pt x="1468" y="255"/>
                  <a:pt x="1505" y="261"/>
                </a:cubicBezTo>
                <a:cubicBezTo>
                  <a:pt x="1514" y="268"/>
                  <a:pt x="1523" y="275"/>
                  <a:pt x="1532" y="281"/>
                </a:cubicBezTo>
                <a:cubicBezTo>
                  <a:pt x="1543" y="288"/>
                  <a:pt x="1555" y="293"/>
                  <a:pt x="1566" y="301"/>
                </a:cubicBezTo>
                <a:cubicBezTo>
                  <a:pt x="1574" y="307"/>
                  <a:pt x="1578" y="317"/>
                  <a:pt x="1587" y="321"/>
                </a:cubicBezTo>
                <a:cubicBezTo>
                  <a:pt x="1606" y="329"/>
                  <a:pt x="1628" y="328"/>
                  <a:pt x="1648" y="335"/>
                </a:cubicBezTo>
                <a:cubicBezTo>
                  <a:pt x="1676" y="355"/>
                  <a:pt x="1701" y="376"/>
                  <a:pt x="1729" y="396"/>
                </a:cubicBezTo>
                <a:cubicBezTo>
                  <a:pt x="1751" y="455"/>
                  <a:pt x="1775" y="516"/>
                  <a:pt x="1804" y="572"/>
                </a:cubicBezTo>
                <a:cubicBezTo>
                  <a:pt x="1816" y="639"/>
                  <a:pt x="1819" y="708"/>
                  <a:pt x="1851" y="769"/>
                </a:cubicBezTo>
                <a:cubicBezTo>
                  <a:pt x="1849" y="812"/>
                  <a:pt x="1848" y="854"/>
                  <a:pt x="1844" y="897"/>
                </a:cubicBezTo>
                <a:cubicBezTo>
                  <a:pt x="1841" y="924"/>
                  <a:pt x="1818" y="946"/>
                  <a:pt x="1810" y="972"/>
                </a:cubicBezTo>
                <a:cubicBezTo>
                  <a:pt x="1785" y="1051"/>
                  <a:pt x="1729" y="1109"/>
                  <a:pt x="1682" y="1175"/>
                </a:cubicBezTo>
                <a:cubicBezTo>
                  <a:pt x="1656" y="1212"/>
                  <a:pt x="1638" y="1251"/>
                  <a:pt x="1600" y="1277"/>
                </a:cubicBezTo>
                <a:cubicBezTo>
                  <a:pt x="1561" y="1331"/>
                  <a:pt x="1576" y="1308"/>
                  <a:pt x="1553" y="1345"/>
                </a:cubicBezTo>
                <a:cubicBezTo>
                  <a:pt x="1560" y="1347"/>
                  <a:pt x="1580" y="1355"/>
                  <a:pt x="1573" y="1352"/>
                </a:cubicBezTo>
                <a:cubicBezTo>
                  <a:pt x="1555" y="1345"/>
                  <a:pt x="1538" y="1335"/>
                  <a:pt x="1519" y="1331"/>
                </a:cubicBezTo>
                <a:cubicBezTo>
                  <a:pt x="1512" y="1330"/>
                  <a:pt x="1506" y="1337"/>
                  <a:pt x="1499" y="1338"/>
                </a:cubicBezTo>
                <a:cubicBezTo>
                  <a:pt x="1476" y="1342"/>
                  <a:pt x="1454" y="1343"/>
                  <a:pt x="1431" y="1345"/>
                </a:cubicBezTo>
                <a:cubicBezTo>
                  <a:pt x="1387" y="1339"/>
                  <a:pt x="1352" y="1322"/>
                  <a:pt x="1309" y="1311"/>
                </a:cubicBezTo>
                <a:cubicBezTo>
                  <a:pt x="1256" y="1272"/>
                  <a:pt x="1138" y="1245"/>
                  <a:pt x="1072" y="1236"/>
                </a:cubicBezTo>
                <a:cubicBezTo>
                  <a:pt x="1009" y="1238"/>
                  <a:pt x="945" y="1237"/>
                  <a:pt x="882" y="1243"/>
                </a:cubicBezTo>
                <a:cubicBezTo>
                  <a:pt x="868" y="1244"/>
                  <a:pt x="847" y="1265"/>
                  <a:pt x="834" y="1270"/>
                </a:cubicBezTo>
                <a:cubicBezTo>
                  <a:pt x="783" y="1290"/>
                  <a:pt x="777" y="1289"/>
                  <a:pt x="733" y="1297"/>
                </a:cubicBezTo>
                <a:cubicBezTo>
                  <a:pt x="709" y="1314"/>
                  <a:pt x="687" y="1318"/>
                  <a:pt x="658" y="1324"/>
                </a:cubicBezTo>
                <a:cubicBezTo>
                  <a:pt x="567" y="1316"/>
                  <a:pt x="609" y="1322"/>
                  <a:pt x="550" y="1284"/>
                </a:cubicBezTo>
                <a:cubicBezTo>
                  <a:pt x="519" y="1243"/>
                  <a:pt x="495" y="1200"/>
                  <a:pt x="441" y="1189"/>
                </a:cubicBezTo>
                <a:cubicBezTo>
                  <a:pt x="419" y="1184"/>
                  <a:pt x="396" y="1184"/>
                  <a:pt x="374" y="1182"/>
                </a:cubicBezTo>
                <a:cubicBezTo>
                  <a:pt x="352" y="1176"/>
                  <a:pt x="327" y="1178"/>
                  <a:pt x="306" y="1169"/>
                </a:cubicBezTo>
                <a:cubicBezTo>
                  <a:pt x="291" y="1163"/>
                  <a:pt x="265" y="1141"/>
                  <a:pt x="265" y="1141"/>
                </a:cubicBezTo>
                <a:cubicBezTo>
                  <a:pt x="245" y="1110"/>
                  <a:pt x="225" y="1078"/>
                  <a:pt x="204" y="1047"/>
                </a:cubicBezTo>
                <a:cubicBezTo>
                  <a:pt x="190" y="982"/>
                  <a:pt x="184" y="996"/>
                  <a:pt x="177" y="911"/>
                </a:cubicBezTo>
                <a:cubicBezTo>
                  <a:pt x="179" y="875"/>
                  <a:pt x="180" y="839"/>
                  <a:pt x="184" y="803"/>
                </a:cubicBezTo>
                <a:cubicBezTo>
                  <a:pt x="187" y="780"/>
                  <a:pt x="198" y="735"/>
                  <a:pt x="198" y="735"/>
                </a:cubicBezTo>
                <a:cubicBezTo>
                  <a:pt x="190" y="683"/>
                  <a:pt x="197" y="624"/>
                  <a:pt x="150" y="593"/>
                </a:cubicBezTo>
                <a:cubicBezTo>
                  <a:pt x="119" y="527"/>
                  <a:pt x="160" y="610"/>
                  <a:pt x="89" y="504"/>
                </a:cubicBezTo>
                <a:cubicBezTo>
                  <a:pt x="80" y="491"/>
                  <a:pt x="62" y="464"/>
                  <a:pt x="62" y="464"/>
                </a:cubicBezTo>
                <a:cubicBezTo>
                  <a:pt x="48" y="424"/>
                  <a:pt x="41" y="392"/>
                  <a:pt x="35" y="349"/>
                </a:cubicBezTo>
                <a:cubicBezTo>
                  <a:pt x="33" y="279"/>
                  <a:pt x="32" y="209"/>
                  <a:pt x="28" y="139"/>
                </a:cubicBezTo>
                <a:cubicBezTo>
                  <a:pt x="26" y="109"/>
                  <a:pt x="0" y="44"/>
                  <a:pt x="48" y="37"/>
                </a:cubicBezTo>
                <a:cubicBezTo>
                  <a:pt x="175" y="17"/>
                  <a:pt x="129" y="58"/>
                  <a:pt x="170" y="17"/>
                </a:cubicBezTo>
              </a:path>
            </a:pathLst>
          </a:custGeom>
          <a:gradFill rotWithShape="1">
            <a:gsLst>
              <a:gs pos="0">
                <a:srgbClr val="98884E"/>
              </a:gs>
              <a:gs pos="100000">
                <a:srgbClr val="E3C1B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215900" y="576263"/>
            <a:ext cx="24479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«Физкультминутка»</a:t>
            </a:r>
          </a:p>
        </p:txBody>
      </p:sp>
      <p:sp>
        <p:nvSpPr>
          <p:cNvPr id="11271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439863" y="1441450"/>
            <a:ext cx="360362" cy="360363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73" name="Picture 19" descr="http://animashky.ru/flist/obsport/9/3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908050"/>
            <a:ext cx="217328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483768" y="1057393"/>
            <a:ext cx="3999384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latin typeface="Book Antiqua" pitchFamily="18" charset="0"/>
              </a:rPr>
              <a:t>К морю быстро мы спустились </a:t>
            </a:r>
            <a:br>
              <a:rPr lang="ru-RU" sz="2000" b="1" dirty="0">
                <a:latin typeface="Book Antiqua" pitchFamily="18" charset="0"/>
              </a:rPr>
            </a:br>
            <a:r>
              <a:rPr lang="ru-RU" sz="2000" b="1" dirty="0">
                <a:latin typeface="Book Antiqua" pitchFamily="18" charset="0"/>
              </a:rPr>
              <a:t>Наклонились и умылись. </a:t>
            </a:r>
            <a:br>
              <a:rPr lang="ru-RU" sz="2000" b="1" dirty="0">
                <a:latin typeface="Book Antiqua" pitchFamily="18" charset="0"/>
              </a:rPr>
            </a:br>
            <a:r>
              <a:rPr lang="ru-RU" sz="2000" b="1" dirty="0">
                <a:latin typeface="Book Antiqua" pitchFamily="18" charset="0"/>
              </a:rPr>
              <a:t>Раз, два, три, четыре – </a:t>
            </a:r>
            <a:br>
              <a:rPr lang="ru-RU" sz="2000" b="1" dirty="0">
                <a:latin typeface="Book Antiqua" pitchFamily="18" charset="0"/>
              </a:rPr>
            </a:br>
            <a:r>
              <a:rPr lang="ru-RU" sz="2000" b="1" dirty="0">
                <a:latin typeface="Book Antiqua" pitchFamily="18" charset="0"/>
              </a:rPr>
              <a:t>Вот как славно освежились. </a:t>
            </a:r>
            <a:br>
              <a:rPr lang="ru-RU" sz="2000" b="1" dirty="0">
                <a:latin typeface="Book Antiqua" pitchFamily="18" charset="0"/>
              </a:rPr>
            </a:br>
            <a:r>
              <a:rPr lang="ru-RU" sz="2000" b="1" dirty="0">
                <a:latin typeface="Book Antiqua" pitchFamily="18" charset="0"/>
              </a:rPr>
              <a:t>А теперь поплыли дружно. </a:t>
            </a:r>
            <a:br>
              <a:rPr lang="ru-RU" sz="2000" b="1" dirty="0">
                <a:latin typeface="Book Antiqua" pitchFamily="18" charset="0"/>
              </a:rPr>
            </a:br>
            <a:r>
              <a:rPr lang="ru-RU" sz="2000" b="1" dirty="0">
                <a:latin typeface="Book Antiqua" pitchFamily="18" charset="0"/>
              </a:rPr>
              <a:t>Делать так руками нужно: </a:t>
            </a:r>
            <a:br>
              <a:rPr lang="ru-RU" sz="2000" b="1" dirty="0">
                <a:latin typeface="Book Antiqua" pitchFamily="18" charset="0"/>
              </a:rPr>
            </a:br>
            <a:r>
              <a:rPr lang="ru-RU" sz="2000" b="1" dirty="0">
                <a:latin typeface="Book Antiqua" pitchFamily="18" charset="0"/>
              </a:rPr>
              <a:t>Вместе раз – это брасс. </a:t>
            </a:r>
            <a:br>
              <a:rPr lang="ru-RU" sz="2000" b="1" dirty="0">
                <a:latin typeface="Book Antiqua" pitchFamily="18" charset="0"/>
              </a:rPr>
            </a:br>
            <a:r>
              <a:rPr lang="ru-RU" sz="2000" b="1" dirty="0">
                <a:latin typeface="Book Antiqua" pitchFamily="18" charset="0"/>
              </a:rPr>
              <a:t>Одной, другой – это кроль. </a:t>
            </a:r>
            <a:br>
              <a:rPr lang="ru-RU" sz="2000" b="1" dirty="0">
                <a:latin typeface="Book Antiqua" pitchFamily="18" charset="0"/>
              </a:rPr>
            </a:br>
            <a:r>
              <a:rPr lang="ru-RU" sz="2000" b="1" dirty="0">
                <a:latin typeface="Book Antiqua" pitchFamily="18" charset="0"/>
              </a:rPr>
              <a:t>Три, два, один – плывем, как дельфин. </a:t>
            </a:r>
            <a:br>
              <a:rPr lang="ru-RU" sz="2000" b="1" dirty="0">
                <a:latin typeface="Book Antiqua" pitchFamily="18" charset="0"/>
              </a:rPr>
            </a:br>
            <a:r>
              <a:rPr lang="ru-RU" sz="2000" b="1" dirty="0">
                <a:latin typeface="Book Antiqua" pitchFamily="18" charset="0"/>
              </a:rPr>
              <a:t>Качаясь на волне, плывем на спине. </a:t>
            </a:r>
            <a:br>
              <a:rPr lang="ru-RU" sz="2000" b="1" dirty="0">
                <a:latin typeface="Book Antiqua" pitchFamily="18" charset="0"/>
              </a:rPr>
            </a:br>
            <a:r>
              <a:rPr lang="ru-RU" sz="2000" b="1" dirty="0">
                <a:latin typeface="Book Antiqua" pitchFamily="18" charset="0"/>
              </a:rPr>
              <a:t>Вышли на берег крутой, отряхнулись – и домой.</a:t>
            </a:r>
          </a:p>
        </p:txBody>
      </p:sp>
      <p:pic>
        <p:nvPicPr>
          <p:cNvPr id="8196" name="Picture 4" descr="Картинка 34 из 3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500703"/>
            <a:ext cx="1571636" cy="797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250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250825" y="188913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8" name="Freeform 6"/>
          <p:cNvSpPr>
            <a:spLocks/>
          </p:cNvSpPr>
          <p:nvPr/>
        </p:nvSpPr>
        <p:spPr bwMode="auto">
          <a:xfrm rot="-3478139">
            <a:off x="1486694" y="3774281"/>
            <a:ext cx="2338388" cy="2447925"/>
          </a:xfrm>
          <a:custGeom>
            <a:avLst/>
            <a:gdLst>
              <a:gd name="T0" fmla="*/ 2147483647 w 1291"/>
              <a:gd name="T1" fmla="*/ 2147483647 h 1155"/>
              <a:gd name="T2" fmla="*/ 2147483647 w 1291"/>
              <a:gd name="T3" fmla="*/ 2147483647 h 1155"/>
              <a:gd name="T4" fmla="*/ 2147483647 w 1291"/>
              <a:gd name="T5" fmla="*/ 2147483647 h 1155"/>
              <a:gd name="T6" fmla="*/ 2147483647 w 1291"/>
              <a:gd name="T7" fmla="*/ 2147483647 h 1155"/>
              <a:gd name="T8" fmla="*/ 2147483647 w 1291"/>
              <a:gd name="T9" fmla="*/ 2147483647 h 1155"/>
              <a:gd name="T10" fmla="*/ 2147483647 w 1291"/>
              <a:gd name="T11" fmla="*/ 2147483647 h 1155"/>
              <a:gd name="T12" fmla="*/ 2147483647 w 1291"/>
              <a:gd name="T13" fmla="*/ 2147483647 h 1155"/>
              <a:gd name="T14" fmla="*/ 2147483647 w 1291"/>
              <a:gd name="T15" fmla="*/ 2147483647 h 1155"/>
              <a:gd name="T16" fmla="*/ 2147483647 w 1291"/>
              <a:gd name="T17" fmla="*/ 2147483647 h 1155"/>
              <a:gd name="T18" fmla="*/ 2147483647 w 1291"/>
              <a:gd name="T19" fmla="*/ 2147483647 h 1155"/>
              <a:gd name="T20" fmla="*/ 2147483647 w 1291"/>
              <a:gd name="T21" fmla="*/ 2147483647 h 1155"/>
              <a:gd name="T22" fmla="*/ 2147483647 w 1291"/>
              <a:gd name="T23" fmla="*/ 2147483647 h 1155"/>
              <a:gd name="T24" fmla="*/ 2147483647 w 1291"/>
              <a:gd name="T25" fmla="*/ 2147483647 h 1155"/>
              <a:gd name="T26" fmla="*/ 2147483647 w 1291"/>
              <a:gd name="T27" fmla="*/ 2147483647 h 1155"/>
              <a:gd name="T28" fmla="*/ 2147483647 w 1291"/>
              <a:gd name="T29" fmla="*/ 2147483647 h 1155"/>
              <a:gd name="T30" fmla="*/ 2147483647 w 1291"/>
              <a:gd name="T31" fmla="*/ 2147483647 h 1155"/>
              <a:gd name="T32" fmla="*/ 2147483647 w 1291"/>
              <a:gd name="T33" fmla="*/ 2147483647 h 1155"/>
              <a:gd name="T34" fmla="*/ 2147483647 w 1291"/>
              <a:gd name="T35" fmla="*/ 2147483647 h 1155"/>
              <a:gd name="T36" fmla="*/ 2147483647 w 1291"/>
              <a:gd name="T37" fmla="*/ 2147483647 h 1155"/>
              <a:gd name="T38" fmla="*/ 2147483647 w 1291"/>
              <a:gd name="T39" fmla="*/ 2147483647 h 1155"/>
              <a:gd name="T40" fmla="*/ 2147483647 w 1291"/>
              <a:gd name="T41" fmla="*/ 2147483647 h 1155"/>
              <a:gd name="T42" fmla="*/ 2147483647 w 1291"/>
              <a:gd name="T43" fmla="*/ 2147483647 h 1155"/>
              <a:gd name="T44" fmla="*/ 2147483647 w 1291"/>
              <a:gd name="T45" fmla="*/ 2147483647 h 1155"/>
              <a:gd name="T46" fmla="*/ 2147483647 w 1291"/>
              <a:gd name="T47" fmla="*/ 2147483647 h 1155"/>
              <a:gd name="T48" fmla="*/ 2147483647 w 1291"/>
              <a:gd name="T49" fmla="*/ 2147483647 h 1155"/>
              <a:gd name="T50" fmla="*/ 2147483647 w 1291"/>
              <a:gd name="T51" fmla="*/ 2147483647 h 1155"/>
              <a:gd name="T52" fmla="*/ 2147483647 w 1291"/>
              <a:gd name="T53" fmla="*/ 2147483647 h 1155"/>
              <a:gd name="T54" fmla="*/ 2147483647 w 1291"/>
              <a:gd name="T55" fmla="*/ 2147483647 h 1155"/>
              <a:gd name="T56" fmla="*/ 2147483647 w 1291"/>
              <a:gd name="T57" fmla="*/ 2147483647 h 1155"/>
              <a:gd name="T58" fmla="*/ 2147483647 w 1291"/>
              <a:gd name="T59" fmla="*/ 2147483647 h 1155"/>
              <a:gd name="T60" fmla="*/ 2147483647 w 1291"/>
              <a:gd name="T61" fmla="*/ 2147483647 h 1155"/>
              <a:gd name="T62" fmla="*/ 2147483647 w 1291"/>
              <a:gd name="T63" fmla="*/ 2147483647 h 1155"/>
              <a:gd name="T64" fmla="*/ 2147483647 w 1291"/>
              <a:gd name="T65" fmla="*/ 2147483647 h 1155"/>
              <a:gd name="T66" fmla="*/ 2147483647 w 1291"/>
              <a:gd name="T67" fmla="*/ 2147483647 h 1155"/>
              <a:gd name="T68" fmla="*/ 2147483647 w 1291"/>
              <a:gd name="T69" fmla="*/ 2147483647 h 1155"/>
              <a:gd name="T70" fmla="*/ 2147483647 w 1291"/>
              <a:gd name="T71" fmla="*/ 2147483647 h 1155"/>
              <a:gd name="T72" fmla="*/ 2147483647 w 1291"/>
              <a:gd name="T73" fmla="*/ 2147483647 h 1155"/>
              <a:gd name="T74" fmla="*/ 2147483647 w 1291"/>
              <a:gd name="T75" fmla="*/ 2147483647 h 1155"/>
              <a:gd name="T76" fmla="*/ 2147483647 w 1291"/>
              <a:gd name="T77" fmla="*/ 2147483647 h 1155"/>
              <a:gd name="T78" fmla="*/ 2147483647 w 1291"/>
              <a:gd name="T79" fmla="*/ 2147483647 h 115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91"/>
              <a:gd name="T121" fmla="*/ 0 h 1155"/>
              <a:gd name="T122" fmla="*/ 1291 w 1291"/>
              <a:gd name="T123" fmla="*/ 1155 h 115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91" h="1155">
                <a:moveTo>
                  <a:pt x="279" y="41"/>
                </a:moveTo>
                <a:cubicBezTo>
                  <a:pt x="241" y="54"/>
                  <a:pt x="203" y="74"/>
                  <a:pt x="164" y="82"/>
                </a:cubicBezTo>
                <a:cubicBezTo>
                  <a:pt x="129" y="103"/>
                  <a:pt x="94" y="118"/>
                  <a:pt x="62" y="143"/>
                </a:cubicBezTo>
                <a:cubicBezTo>
                  <a:pt x="52" y="173"/>
                  <a:pt x="39" y="206"/>
                  <a:pt x="21" y="231"/>
                </a:cubicBezTo>
                <a:cubicBezTo>
                  <a:pt x="0" y="349"/>
                  <a:pt x="64" y="333"/>
                  <a:pt x="157" y="360"/>
                </a:cubicBezTo>
                <a:cubicBezTo>
                  <a:pt x="182" y="375"/>
                  <a:pt x="207" y="384"/>
                  <a:pt x="231" y="400"/>
                </a:cubicBezTo>
                <a:cubicBezTo>
                  <a:pt x="227" y="458"/>
                  <a:pt x="222" y="496"/>
                  <a:pt x="211" y="549"/>
                </a:cubicBezTo>
                <a:cubicBezTo>
                  <a:pt x="209" y="617"/>
                  <a:pt x="208" y="685"/>
                  <a:pt x="204" y="753"/>
                </a:cubicBezTo>
                <a:cubicBezTo>
                  <a:pt x="200" y="825"/>
                  <a:pt x="208" y="863"/>
                  <a:pt x="286" y="881"/>
                </a:cubicBezTo>
                <a:cubicBezTo>
                  <a:pt x="326" y="890"/>
                  <a:pt x="368" y="887"/>
                  <a:pt x="408" y="895"/>
                </a:cubicBezTo>
                <a:cubicBezTo>
                  <a:pt x="539" y="922"/>
                  <a:pt x="397" y="899"/>
                  <a:pt x="502" y="915"/>
                </a:cubicBezTo>
                <a:cubicBezTo>
                  <a:pt x="561" y="935"/>
                  <a:pt x="631" y="969"/>
                  <a:pt x="665" y="1024"/>
                </a:cubicBezTo>
                <a:cubicBezTo>
                  <a:pt x="676" y="1078"/>
                  <a:pt x="666" y="1129"/>
                  <a:pt x="733" y="1139"/>
                </a:cubicBezTo>
                <a:cubicBezTo>
                  <a:pt x="764" y="1144"/>
                  <a:pt x="796" y="1144"/>
                  <a:pt x="828" y="1146"/>
                </a:cubicBezTo>
                <a:cubicBezTo>
                  <a:pt x="1019" y="1140"/>
                  <a:pt x="988" y="1155"/>
                  <a:pt x="1106" y="1125"/>
                </a:cubicBezTo>
                <a:cubicBezTo>
                  <a:pt x="1131" y="1119"/>
                  <a:pt x="1155" y="1112"/>
                  <a:pt x="1180" y="1105"/>
                </a:cubicBezTo>
                <a:cubicBezTo>
                  <a:pt x="1189" y="1103"/>
                  <a:pt x="1207" y="1098"/>
                  <a:pt x="1207" y="1098"/>
                </a:cubicBezTo>
                <a:cubicBezTo>
                  <a:pt x="1231" y="1065"/>
                  <a:pt x="1251" y="1039"/>
                  <a:pt x="1268" y="1003"/>
                </a:cubicBezTo>
                <a:cubicBezTo>
                  <a:pt x="1270" y="990"/>
                  <a:pt x="1272" y="976"/>
                  <a:pt x="1275" y="963"/>
                </a:cubicBezTo>
                <a:cubicBezTo>
                  <a:pt x="1279" y="943"/>
                  <a:pt x="1288" y="902"/>
                  <a:pt x="1288" y="902"/>
                </a:cubicBezTo>
                <a:cubicBezTo>
                  <a:pt x="1282" y="776"/>
                  <a:pt x="1291" y="763"/>
                  <a:pt x="1228" y="678"/>
                </a:cubicBezTo>
                <a:cubicBezTo>
                  <a:pt x="1217" y="634"/>
                  <a:pt x="1198" y="594"/>
                  <a:pt x="1187" y="549"/>
                </a:cubicBezTo>
                <a:cubicBezTo>
                  <a:pt x="1194" y="518"/>
                  <a:pt x="1199" y="489"/>
                  <a:pt x="1214" y="461"/>
                </a:cubicBezTo>
                <a:cubicBezTo>
                  <a:pt x="1222" y="447"/>
                  <a:pt x="1232" y="434"/>
                  <a:pt x="1241" y="421"/>
                </a:cubicBezTo>
                <a:cubicBezTo>
                  <a:pt x="1246" y="414"/>
                  <a:pt x="1255" y="400"/>
                  <a:pt x="1255" y="400"/>
                </a:cubicBezTo>
                <a:cubicBezTo>
                  <a:pt x="1253" y="384"/>
                  <a:pt x="1255" y="367"/>
                  <a:pt x="1248" y="353"/>
                </a:cubicBezTo>
                <a:cubicBezTo>
                  <a:pt x="1245" y="346"/>
                  <a:pt x="1162" y="272"/>
                  <a:pt x="1146" y="265"/>
                </a:cubicBezTo>
                <a:cubicBezTo>
                  <a:pt x="1134" y="260"/>
                  <a:pt x="1119" y="260"/>
                  <a:pt x="1106" y="258"/>
                </a:cubicBezTo>
                <a:cubicBezTo>
                  <a:pt x="1065" y="231"/>
                  <a:pt x="1084" y="237"/>
                  <a:pt x="1004" y="251"/>
                </a:cubicBezTo>
                <a:cubicBezTo>
                  <a:pt x="990" y="253"/>
                  <a:pt x="977" y="260"/>
                  <a:pt x="963" y="265"/>
                </a:cubicBezTo>
                <a:cubicBezTo>
                  <a:pt x="956" y="267"/>
                  <a:pt x="943" y="272"/>
                  <a:pt x="943" y="272"/>
                </a:cubicBezTo>
                <a:cubicBezTo>
                  <a:pt x="931" y="237"/>
                  <a:pt x="897" y="207"/>
                  <a:pt x="875" y="177"/>
                </a:cubicBezTo>
                <a:cubicBezTo>
                  <a:pt x="843" y="133"/>
                  <a:pt x="829" y="60"/>
                  <a:pt x="773" y="41"/>
                </a:cubicBezTo>
                <a:cubicBezTo>
                  <a:pt x="699" y="51"/>
                  <a:pt x="632" y="75"/>
                  <a:pt x="557" y="82"/>
                </a:cubicBezTo>
                <a:cubicBezTo>
                  <a:pt x="523" y="89"/>
                  <a:pt x="507" y="96"/>
                  <a:pt x="469" y="82"/>
                </a:cubicBezTo>
                <a:cubicBezTo>
                  <a:pt x="443" y="72"/>
                  <a:pt x="453" y="56"/>
                  <a:pt x="435" y="41"/>
                </a:cubicBezTo>
                <a:cubicBezTo>
                  <a:pt x="412" y="22"/>
                  <a:pt x="376" y="10"/>
                  <a:pt x="347" y="1"/>
                </a:cubicBezTo>
                <a:cubicBezTo>
                  <a:pt x="331" y="3"/>
                  <a:pt x="314" y="0"/>
                  <a:pt x="299" y="7"/>
                </a:cubicBezTo>
                <a:cubicBezTo>
                  <a:pt x="291" y="10"/>
                  <a:pt x="292" y="23"/>
                  <a:pt x="286" y="28"/>
                </a:cubicBezTo>
                <a:cubicBezTo>
                  <a:pt x="270" y="41"/>
                  <a:pt x="251" y="27"/>
                  <a:pt x="279" y="41"/>
                </a:cubicBezTo>
                <a:close/>
              </a:path>
            </a:pathLst>
          </a:custGeom>
          <a:gradFill rotWithShape="1">
            <a:gsLst>
              <a:gs pos="0">
                <a:srgbClr val="E3C1BB"/>
              </a:gs>
              <a:gs pos="100000">
                <a:srgbClr val="98884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AutoShape 12"/>
          <p:cNvSpPr>
            <a:spLocks noChangeArrowheads="1"/>
          </p:cNvSpPr>
          <p:nvPr/>
        </p:nvSpPr>
        <p:spPr bwMode="auto">
          <a:xfrm rot="4101334">
            <a:off x="1619250" y="4005263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AutoShape 13"/>
          <p:cNvSpPr>
            <a:spLocks noChangeArrowheads="1"/>
          </p:cNvSpPr>
          <p:nvPr/>
        </p:nvSpPr>
        <p:spPr bwMode="auto">
          <a:xfrm rot="-2802714">
            <a:off x="3059112" y="393382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AutoShape 18"/>
          <p:cNvSpPr>
            <a:spLocks noChangeArrowheads="1"/>
          </p:cNvSpPr>
          <p:nvPr/>
        </p:nvSpPr>
        <p:spPr bwMode="auto">
          <a:xfrm rot="6301526">
            <a:off x="7523162" y="2997201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Freeform 5"/>
          <p:cNvSpPr>
            <a:spLocks/>
          </p:cNvSpPr>
          <p:nvPr/>
        </p:nvSpPr>
        <p:spPr bwMode="auto">
          <a:xfrm>
            <a:off x="539750" y="1341438"/>
            <a:ext cx="1928813" cy="2119312"/>
          </a:xfrm>
          <a:custGeom>
            <a:avLst/>
            <a:gdLst>
              <a:gd name="T0" fmla="*/ 138609417 w 1215"/>
              <a:gd name="T1" fmla="*/ 871973935 h 1335"/>
              <a:gd name="T2" fmla="*/ 70564390 w 1215"/>
              <a:gd name="T3" fmla="*/ 1144150646 h 1335"/>
              <a:gd name="T4" fmla="*/ 88206275 w 1215"/>
              <a:gd name="T5" fmla="*/ 1247476196 h 1335"/>
              <a:gd name="T6" fmla="*/ 156249715 w 1215"/>
              <a:gd name="T7" fmla="*/ 1297879291 h 1335"/>
              <a:gd name="T8" fmla="*/ 277217247 w 1215"/>
              <a:gd name="T9" fmla="*/ 1418846718 h 1335"/>
              <a:gd name="T10" fmla="*/ 413305665 w 1215"/>
              <a:gd name="T11" fmla="*/ 1504531979 h 1335"/>
              <a:gd name="T12" fmla="*/ 378023483 w 1215"/>
              <a:gd name="T13" fmla="*/ 1930439320 h 1335"/>
              <a:gd name="T14" fmla="*/ 277217247 w 1215"/>
              <a:gd name="T15" fmla="*/ 2016124581 h 1335"/>
              <a:gd name="T16" fmla="*/ 156249715 w 1215"/>
              <a:gd name="T17" fmla="*/ 2134571059 h 1335"/>
              <a:gd name="T18" fmla="*/ 2520950 w 1215"/>
              <a:gd name="T19" fmla="*/ 2147483647 h 1335"/>
              <a:gd name="T20" fmla="*/ 20161253 w 1215"/>
              <a:gd name="T21" fmla="*/ 2147483647 h 1335"/>
              <a:gd name="T22" fmla="*/ 70564390 w 1215"/>
              <a:gd name="T23" fmla="*/ 2147483647 h 1335"/>
              <a:gd name="T24" fmla="*/ 531753885 w 1215"/>
              <a:gd name="T25" fmla="*/ 2147483647 h 1335"/>
              <a:gd name="T26" fmla="*/ 1078627118 w 1215"/>
              <a:gd name="T27" fmla="*/ 2147483647 h 1335"/>
              <a:gd name="T28" fmla="*/ 2069049574 w 1215"/>
              <a:gd name="T29" fmla="*/ 2147483647 h 1335"/>
              <a:gd name="T30" fmla="*/ 2051407689 w 1215"/>
              <a:gd name="T31" fmla="*/ 2147483647 h 1335"/>
              <a:gd name="T32" fmla="*/ 2033767391 w 1215"/>
              <a:gd name="T33" fmla="*/ 2147483647 h 1335"/>
              <a:gd name="T34" fmla="*/ 2147483647 w 1215"/>
              <a:gd name="T35" fmla="*/ 2147483647 h 1335"/>
              <a:gd name="T36" fmla="*/ 2147483647 w 1215"/>
              <a:gd name="T37" fmla="*/ 2147483647 h 1335"/>
              <a:gd name="T38" fmla="*/ 2147483647 w 1215"/>
              <a:gd name="T39" fmla="*/ 2147483647 h 1335"/>
              <a:gd name="T40" fmla="*/ 2147483647 w 1215"/>
              <a:gd name="T41" fmla="*/ 2147483647 h 1335"/>
              <a:gd name="T42" fmla="*/ 2147483647 w 1215"/>
              <a:gd name="T43" fmla="*/ 1998482704 h 1335"/>
              <a:gd name="T44" fmla="*/ 2147483647 w 1215"/>
              <a:gd name="T45" fmla="*/ 1776709087 h 1335"/>
              <a:gd name="T46" fmla="*/ 2147483647 w 1215"/>
              <a:gd name="T47" fmla="*/ 1383564552 h 1335"/>
              <a:gd name="T48" fmla="*/ 2147483647 w 1215"/>
              <a:gd name="T49" fmla="*/ 1058465385 h 1335"/>
              <a:gd name="T50" fmla="*/ 2033767391 w 1215"/>
              <a:gd name="T51" fmla="*/ 1008062290 h 1335"/>
              <a:gd name="T52" fmla="*/ 1915319271 w 1215"/>
              <a:gd name="T53" fmla="*/ 803928765 h 1335"/>
              <a:gd name="T54" fmla="*/ 1539816440 w 1215"/>
              <a:gd name="T55" fmla="*/ 0 h 1335"/>
              <a:gd name="T56" fmla="*/ 1403728022 w 1215"/>
              <a:gd name="T57" fmla="*/ 17640296 h 1335"/>
              <a:gd name="T58" fmla="*/ 1214715536 w 1215"/>
              <a:gd name="T59" fmla="*/ 153728695 h 1335"/>
              <a:gd name="T60" fmla="*/ 942538700 w 1215"/>
              <a:gd name="T61" fmla="*/ 257055882 h 1335"/>
              <a:gd name="T62" fmla="*/ 703124486 w 1215"/>
              <a:gd name="T63" fmla="*/ 239414005 h 1335"/>
              <a:gd name="T64" fmla="*/ 514112000 w 1215"/>
              <a:gd name="T65" fmla="*/ 136088405 h 1335"/>
              <a:gd name="T66" fmla="*/ 105846597 w 1215"/>
              <a:gd name="T67" fmla="*/ 375502361 h 1335"/>
              <a:gd name="T68" fmla="*/ 52924092 w 1215"/>
              <a:gd name="T69" fmla="*/ 496469887 h 1335"/>
              <a:gd name="T70" fmla="*/ 2520950 w 1215"/>
              <a:gd name="T71" fmla="*/ 632558243 h 1335"/>
              <a:gd name="T72" fmla="*/ 20161253 w 1215"/>
              <a:gd name="T73" fmla="*/ 786288475 h 1335"/>
              <a:gd name="T74" fmla="*/ 138609417 w 1215"/>
              <a:gd name="T75" fmla="*/ 871973935 h 13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15"/>
              <a:gd name="T115" fmla="*/ 0 h 1335"/>
              <a:gd name="T116" fmla="*/ 1215 w 1215"/>
              <a:gd name="T117" fmla="*/ 1335 h 133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15" h="1335">
                <a:moveTo>
                  <a:pt x="55" y="346"/>
                </a:moveTo>
                <a:cubicBezTo>
                  <a:pt x="50" y="398"/>
                  <a:pt x="50" y="412"/>
                  <a:pt x="28" y="454"/>
                </a:cubicBezTo>
                <a:cubicBezTo>
                  <a:pt x="30" y="468"/>
                  <a:pt x="28" y="483"/>
                  <a:pt x="35" y="495"/>
                </a:cubicBezTo>
                <a:cubicBezTo>
                  <a:pt x="40" y="505"/>
                  <a:pt x="54" y="507"/>
                  <a:pt x="62" y="515"/>
                </a:cubicBezTo>
                <a:cubicBezTo>
                  <a:pt x="79" y="530"/>
                  <a:pt x="91" y="551"/>
                  <a:pt x="110" y="563"/>
                </a:cubicBezTo>
                <a:cubicBezTo>
                  <a:pt x="128" y="574"/>
                  <a:pt x="164" y="597"/>
                  <a:pt x="164" y="597"/>
                </a:cubicBezTo>
                <a:cubicBezTo>
                  <a:pt x="203" y="649"/>
                  <a:pt x="205" y="719"/>
                  <a:pt x="150" y="766"/>
                </a:cubicBezTo>
                <a:cubicBezTo>
                  <a:pt x="137" y="777"/>
                  <a:pt x="123" y="788"/>
                  <a:pt x="110" y="800"/>
                </a:cubicBezTo>
                <a:cubicBezTo>
                  <a:pt x="94" y="815"/>
                  <a:pt x="62" y="847"/>
                  <a:pt x="62" y="847"/>
                </a:cubicBezTo>
                <a:cubicBezTo>
                  <a:pt x="39" y="894"/>
                  <a:pt x="12" y="924"/>
                  <a:pt x="1" y="976"/>
                </a:cubicBezTo>
                <a:cubicBezTo>
                  <a:pt x="3" y="1005"/>
                  <a:pt x="0" y="1036"/>
                  <a:pt x="8" y="1064"/>
                </a:cubicBezTo>
                <a:cubicBezTo>
                  <a:pt x="10" y="1072"/>
                  <a:pt x="22" y="1073"/>
                  <a:pt x="28" y="1078"/>
                </a:cubicBezTo>
                <a:cubicBezTo>
                  <a:pt x="85" y="1121"/>
                  <a:pt x="141" y="1132"/>
                  <a:pt x="211" y="1145"/>
                </a:cubicBezTo>
                <a:cubicBezTo>
                  <a:pt x="307" y="1195"/>
                  <a:pt x="327" y="1300"/>
                  <a:pt x="428" y="1335"/>
                </a:cubicBezTo>
                <a:cubicBezTo>
                  <a:pt x="553" y="1309"/>
                  <a:pt x="746" y="1239"/>
                  <a:pt x="821" y="1132"/>
                </a:cubicBezTo>
                <a:cubicBezTo>
                  <a:pt x="819" y="1114"/>
                  <a:pt x="817" y="1096"/>
                  <a:pt x="814" y="1078"/>
                </a:cubicBezTo>
                <a:cubicBezTo>
                  <a:pt x="812" y="1069"/>
                  <a:pt x="805" y="1060"/>
                  <a:pt x="807" y="1051"/>
                </a:cubicBezTo>
                <a:cubicBezTo>
                  <a:pt x="817" y="1013"/>
                  <a:pt x="861" y="999"/>
                  <a:pt x="889" y="983"/>
                </a:cubicBezTo>
                <a:cubicBezTo>
                  <a:pt x="906" y="973"/>
                  <a:pt x="920" y="960"/>
                  <a:pt x="936" y="949"/>
                </a:cubicBezTo>
                <a:cubicBezTo>
                  <a:pt x="960" y="931"/>
                  <a:pt x="1017" y="927"/>
                  <a:pt x="1045" y="922"/>
                </a:cubicBezTo>
                <a:cubicBezTo>
                  <a:pt x="1079" y="904"/>
                  <a:pt x="1123" y="883"/>
                  <a:pt x="1146" y="854"/>
                </a:cubicBezTo>
                <a:cubicBezTo>
                  <a:pt x="1162" y="834"/>
                  <a:pt x="1194" y="793"/>
                  <a:pt x="1194" y="793"/>
                </a:cubicBezTo>
                <a:cubicBezTo>
                  <a:pt x="1203" y="765"/>
                  <a:pt x="1215" y="735"/>
                  <a:pt x="1214" y="705"/>
                </a:cubicBezTo>
                <a:cubicBezTo>
                  <a:pt x="1212" y="653"/>
                  <a:pt x="1210" y="600"/>
                  <a:pt x="1201" y="549"/>
                </a:cubicBezTo>
                <a:cubicBezTo>
                  <a:pt x="1180" y="426"/>
                  <a:pt x="1009" y="427"/>
                  <a:pt x="916" y="420"/>
                </a:cubicBezTo>
                <a:cubicBezTo>
                  <a:pt x="879" y="414"/>
                  <a:pt x="842" y="412"/>
                  <a:pt x="807" y="400"/>
                </a:cubicBezTo>
                <a:cubicBezTo>
                  <a:pt x="776" y="378"/>
                  <a:pt x="769" y="355"/>
                  <a:pt x="760" y="319"/>
                </a:cubicBezTo>
                <a:cubicBezTo>
                  <a:pt x="754" y="188"/>
                  <a:pt x="763" y="40"/>
                  <a:pt x="611" y="0"/>
                </a:cubicBezTo>
                <a:cubicBezTo>
                  <a:pt x="593" y="2"/>
                  <a:pt x="574" y="1"/>
                  <a:pt x="557" y="7"/>
                </a:cubicBezTo>
                <a:cubicBezTo>
                  <a:pt x="550" y="10"/>
                  <a:pt x="493" y="55"/>
                  <a:pt x="482" y="61"/>
                </a:cubicBezTo>
                <a:cubicBezTo>
                  <a:pt x="448" y="80"/>
                  <a:pt x="411" y="89"/>
                  <a:pt x="374" y="102"/>
                </a:cubicBezTo>
                <a:cubicBezTo>
                  <a:pt x="342" y="100"/>
                  <a:pt x="310" y="103"/>
                  <a:pt x="279" y="95"/>
                </a:cubicBezTo>
                <a:cubicBezTo>
                  <a:pt x="252" y="87"/>
                  <a:pt x="231" y="63"/>
                  <a:pt x="204" y="54"/>
                </a:cubicBezTo>
                <a:cubicBezTo>
                  <a:pt x="138" y="63"/>
                  <a:pt x="83" y="94"/>
                  <a:pt x="42" y="149"/>
                </a:cubicBezTo>
                <a:cubicBezTo>
                  <a:pt x="24" y="219"/>
                  <a:pt x="48" y="137"/>
                  <a:pt x="21" y="197"/>
                </a:cubicBezTo>
                <a:cubicBezTo>
                  <a:pt x="13" y="214"/>
                  <a:pt x="1" y="251"/>
                  <a:pt x="1" y="251"/>
                </a:cubicBezTo>
                <a:cubicBezTo>
                  <a:pt x="3" y="271"/>
                  <a:pt x="2" y="293"/>
                  <a:pt x="8" y="312"/>
                </a:cubicBezTo>
                <a:cubicBezTo>
                  <a:pt x="9" y="316"/>
                  <a:pt x="80" y="393"/>
                  <a:pt x="55" y="346"/>
                </a:cubicBezTo>
                <a:close/>
              </a:path>
            </a:pathLst>
          </a:custGeom>
          <a:gradFill rotWithShape="1">
            <a:gsLst>
              <a:gs pos="0">
                <a:srgbClr val="98884E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AutoShape 23"/>
          <p:cNvSpPr>
            <a:spLocks noChangeArrowheads="1"/>
          </p:cNvSpPr>
          <p:nvPr/>
        </p:nvSpPr>
        <p:spPr bwMode="auto">
          <a:xfrm rot="4101334">
            <a:off x="798512" y="138112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Text Box 25"/>
          <p:cNvSpPr txBox="1">
            <a:spLocks noChangeArrowheads="1"/>
          </p:cNvSpPr>
          <p:nvPr/>
        </p:nvSpPr>
        <p:spPr bwMode="auto">
          <a:xfrm>
            <a:off x="1028700" y="4292600"/>
            <a:ext cx="33845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«Компьютерная графика»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36" name="AutoShape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7450" y="2636838"/>
            <a:ext cx="360363" cy="360362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7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84438" y="5157788"/>
            <a:ext cx="360362" cy="360362"/>
          </a:xfrm>
          <a:prstGeom prst="actionButtonBlank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8" name="Freeform 35"/>
          <p:cNvSpPr>
            <a:spLocks/>
          </p:cNvSpPr>
          <p:nvPr/>
        </p:nvSpPr>
        <p:spPr bwMode="auto">
          <a:xfrm>
            <a:off x="2987675" y="1700213"/>
            <a:ext cx="2938463" cy="2151062"/>
          </a:xfrm>
          <a:custGeom>
            <a:avLst/>
            <a:gdLst>
              <a:gd name="T0" fmla="*/ 2147483647 w 1851"/>
              <a:gd name="T1" fmla="*/ 2147483647 h 1355"/>
              <a:gd name="T2" fmla="*/ 2147483647 w 1851"/>
              <a:gd name="T3" fmla="*/ 2147483647 h 1355"/>
              <a:gd name="T4" fmla="*/ 2147483647 w 1851"/>
              <a:gd name="T5" fmla="*/ 2147483647 h 1355"/>
              <a:gd name="T6" fmla="*/ 2147483647 w 1851"/>
              <a:gd name="T7" fmla="*/ 2147483647 h 1355"/>
              <a:gd name="T8" fmla="*/ 2147483647 w 1851"/>
              <a:gd name="T9" fmla="*/ 2147483647 h 1355"/>
              <a:gd name="T10" fmla="*/ 2147483647 w 1851"/>
              <a:gd name="T11" fmla="*/ 2147483647 h 1355"/>
              <a:gd name="T12" fmla="*/ 2147483647 w 1851"/>
              <a:gd name="T13" fmla="*/ 2147483647 h 1355"/>
              <a:gd name="T14" fmla="*/ 2147483647 w 1851"/>
              <a:gd name="T15" fmla="*/ 2147483647 h 1355"/>
              <a:gd name="T16" fmla="*/ 2147483647 w 1851"/>
              <a:gd name="T17" fmla="*/ 2147483647 h 1355"/>
              <a:gd name="T18" fmla="*/ 2147483647 w 1851"/>
              <a:gd name="T19" fmla="*/ 2147483647 h 1355"/>
              <a:gd name="T20" fmla="*/ 2147483647 w 1851"/>
              <a:gd name="T21" fmla="*/ 2147483647 h 1355"/>
              <a:gd name="T22" fmla="*/ 2147483647 w 1851"/>
              <a:gd name="T23" fmla="*/ 2147483647 h 1355"/>
              <a:gd name="T24" fmla="*/ 2147483647 w 1851"/>
              <a:gd name="T25" fmla="*/ 2147483647 h 1355"/>
              <a:gd name="T26" fmla="*/ 2147483647 w 1851"/>
              <a:gd name="T27" fmla="*/ 2147483647 h 1355"/>
              <a:gd name="T28" fmla="*/ 2147483647 w 1851"/>
              <a:gd name="T29" fmla="*/ 2147483647 h 1355"/>
              <a:gd name="T30" fmla="*/ 2147483647 w 1851"/>
              <a:gd name="T31" fmla="*/ 2147483647 h 1355"/>
              <a:gd name="T32" fmla="*/ 2147483647 w 1851"/>
              <a:gd name="T33" fmla="*/ 2147483647 h 1355"/>
              <a:gd name="T34" fmla="*/ 2147483647 w 1851"/>
              <a:gd name="T35" fmla="*/ 2147483647 h 1355"/>
              <a:gd name="T36" fmla="*/ 2147483647 w 1851"/>
              <a:gd name="T37" fmla="*/ 2147483647 h 1355"/>
              <a:gd name="T38" fmla="*/ 2147483647 w 1851"/>
              <a:gd name="T39" fmla="*/ 2147483647 h 1355"/>
              <a:gd name="T40" fmla="*/ 2147483647 w 1851"/>
              <a:gd name="T41" fmla="*/ 2147483647 h 1355"/>
              <a:gd name="T42" fmla="*/ 2147483647 w 1851"/>
              <a:gd name="T43" fmla="*/ 2147483647 h 1355"/>
              <a:gd name="T44" fmla="*/ 2147483647 w 1851"/>
              <a:gd name="T45" fmla="*/ 2147483647 h 1355"/>
              <a:gd name="T46" fmla="*/ 2147483647 w 1851"/>
              <a:gd name="T47" fmla="*/ 2147483647 h 1355"/>
              <a:gd name="T48" fmla="*/ 2147483647 w 1851"/>
              <a:gd name="T49" fmla="*/ 2147483647 h 1355"/>
              <a:gd name="T50" fmla="*/ 2147483647 w 1851"/>
              <a:gd name="T51" fmla="*/ 2147483647 h 1355"/>
              <a:gd name="T52" fmla="*/ 2147483647 w 1851"/>
              <a:gd name="T53" fmla="*/ 2147483647 h 1355"/>
              <a:gd name="T54" fmla="*/ 2147483647 w 1851"/>
              <a:gd name="T55" fmla="*/ 2147483647 h 1355"/>
              <a:gd name="T56" fmla="*/ 2147483647 w 1851"/>
              <a:gd name="T57" fmla="*/ 2147483647 h 1355"/>
              <a:gd name="T58" fmla="*/ 2147483647 w 1851"/>
              <a:gd name="T59" fmla="*/ 2147483647 h 1355"/>
              <a:gd name="T60" fmla="*/ 2147483647 w 1851"/>
              <a:gd name="T61" fmla="*/ 2147483647 h 1355"/>
              <a:gd name="T62" fmla="*/ 2147483647 w 1851"/>
              <a:gd name="T63" fmla="*/ 2147483647 h 1355"/>
              <a:gd name="T64" fmla="*/ 2147483647 w 1851"/>
              <a:gd name="T65" fmla="*/ 2147483647 h 1355"/>
              <a:gd name="T66" fmla="*/ 2147483647 w 1851"/>
              <a:gd name="T67" fmla="*/ 2147483647 h 1355"/>
              <a:gd name="T68" fmla="*/ 2147483647 w 1851"/>
              <a:gd name="T69" fmla="*/ 2147483647 h 1355"/>
              <a:gd name="T70" fmla="*/ 2147483647 w 1851"/>
              <a:gd name="T71" fmla="*/ 2147483647 h 1355"/>
              <a:gd name="T72" fmla="*/ 2147483647 w 1851"/>
              <a:gd name="T73" fmla="*/ 2147483647 h 1355"/>
              <a:gd name="T74" fmla="*/ 2147483647 w 1851"/>
              <a:gd name="T75" fmla="*/ 2147483647 h 1355"/>
              <a:gd name="T76" fmla="*/ 2147483647 w 1851"/>
              <a:gd name="T77" fmla="*/ 2147483647 h 1355"/>
              <a:gd name="T78" fmla="*/ 2147483647 w 1851"/>
              <a:gd name="T79" fmla="*/ 2147483647 h 1355"/>
              <a:gd name="T80" fmla="*/ 2147483647 w 1851"/>
              <a:gd name="T81" fmla="*/ 2147483647 h 1355"/>
              <a:gd name="T82" fmla="*/ 2147483647 w 1851"/>
              <a:gd name="T83" fmla="*/ 2147483647 h 1355"/>
              <a:gd name="T84" fmla="*/ 2147483647 w 1851"/>
              <a:gd name="T85" fmla="*/ 2147483647 h 1355"/>
              <a:gd name="T86" fmla="*/ 2147483647 w 1851"/>
              <a:gd name="T87" fmla="*/ 2147483647 h 1355"/>
              <a:gd name="T88" fmla="*/ 2147483647 w 1851"/>
              <a:gd name="T89" fmla="*/ 2147483647 h 1355"/>
              <a:gd name="T90" fmla="*/ 2147483647 w 1851"/>
              <a:gd name="T91" fmla="*/ 2147483647 h 1355"/>
              <a:gd name="T92" fmla="*/ 2147483647 w 1851"/>
              <a:gd name="T93" fmla="*/ 2147483647 h 1355"/>
              <a:gd name="T94" fmla="*/ 2147483647 w 1851"/>
              <a:gd name="T95" fmla="*/ 2147483647 h 13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51"/>
              <a:gd name="T145" fmla="*/ 0 h 1355"/>
              <a:gd name="T146" fmla="*/ 1851 w 1851"/>
              <a:gd name="T147" fmla="*/ 1355 h 13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51" h="1355">
                <a:moveTo>
                  <a:pt x="123" y="23"/>
                </a:moveTo>
                <a:cubicBezTo>
                  <a:pt x="353" y="27"/>
                  <a:pt x="451" y="32"/>
                  <a:pt x="638" y="50"/>
                </a:cubicBezTo>
                <a:cubicBezTo>
                  <a:pt x="710" y="48"/>
                  <a:pt x="783" y="48"/>
                  <a:pt x="855" y="44"/>
                </a:cubicBezTo>
                <a:cubicBezTo>
                  <a:pt x="917" y="41"/>
                  <a:pt x="975" y="11"/>
                  <a:pt x="1038" y="3"/>
                </a:cubicBezTo>
                <a:cubicBezTo>
                  <a:pt x="1067" y="5"/>
                  <a:pt x="1098" y="0"/>
                  <a:pt x="1126" y="10"/>
                </a:cubicBezTo>
                <a:cubicBezTo>
                  <a:pt x="1144" y="17"/>
                  <a:pt x="1167" y="50"/>
                  <a:pt x="1167" y="50"/>
                </a:cubicBezTo>
                <a:cubicBezTo>
                  <a:pt x="1174" y="75"/>
                  <a:pt x="1184" y="94"/>
                  <a:pt x="1194" y="118"/>
                </a:cubicBezTo>
                <a:cubicBezTo>
                  <a:pt x="1196" y="122"/>
                  <a:pt x="1204" y="155"/>
                  <a:pt x="1207" y="159"/>
                </a:cubicBezTo>
                <a:cubicBezTo>
                  <a:pt x="1254" y="214"/>
                  <a:pt x="1353" y="217"/>
                  <a:pt x="1417" y="227"/>
                </a:cubicBezTo>
                <a:cubicBezTo>
                  <a:pt x="1448" y="246"/>
                  <a:pt x="1468" y="255"/>
                  <a:pt x="1505" y="261"/>
                </a:cubicBezTo>
                <a:cubicBezTo>
                  <a:pt x="1514" y="268"/>
                  <a:pt x="1523" y="275"/>
                  <a:pt x="1532" y="281"/>
                </a:cubicBezTo>
                <a:cubicBezTo>
                  <a:pt x="1543" y="288"/>
                  <a:pt x="1555" y="293"/>
                  <a:pt x="1566" y="301"/>
                </a:cubicBezTo>
                <a:cubicBezTo>
                  <a:pt x="1574" y="307"/>
                  <a:pt x="1578" y="317"/>
                  <a:pt x="1587" y="321"/>
                </a:cubicBezTo>
                <a:cubicBezTo>
                  <a:pt x="1606" y="329"/>
                  <a:pt x="1628" y="328"/>
                  <a:pt x="1648" y="335"/>
                </a:cubicBezTo>
                <a:cubicBezTo>
                  <a:pt x="1676" y="355"/>
                  <a:pt x="1701" y="376"/>
                  <a:pt x="1729" y="396"/>
                </a:cubicBezTo>
                <a:cubicBezTo>
                  <a:pt x="1751" y="455"/>
                  <a:pt x="1775" y="516"/>
                  <a:pt x="1804" y="572"/>
                </a:cubicBezTo>
                <a:cubicBezTo>
                  <a:pt x="1816" y="639"/>
                  <a:pt x="1819" y="708"/>
                  <a:pt x="1851" y="769"/>
                </a:cubicBezTo>
                <a:cubicBezTo>
                  <a:pt x="1849" y="812"/>
                  <a:pt x="1848" y="854"/>
                  <a:pt x="1844" y="897"/>
                </a:cubicBezTo>
                <a:cubicBezTo>
                  <a:pt x="1841" y="924"/>
                  <a:pt x="1818" y="946"/>
                  <a:pt x="1810" y="972"/>
                </a:cubicBezTo>
                <a:cubicBezTo>
                  <a:pt x="1785" y="1051"/>
                  <a:pt x="1729" y="1109"/>
                  <a:pt x="1682" y="1175"/>
                </a:cubicBezTo>
                <a:cubicBezTo>
                  <a:pt x="1656" y="1212"/>
                  <a:pt x="1638" y="1251"/>
                  <a:pt x="1600" y="1277"/>
                </a:cubicBezTo>
                <a:cubicBezTo>
                  <a:pt x="1561" y="1331"/>
                  <a:pt x="1576" y="1308"/>
                  <a:pt x="1553" y="1345"/>
                </a:cubicBezTo>
                <a:cubicBezTo>
                  <a:pt x="1560" y="1347"/>
                  <a:pt x="1580" y="1355"/>
                  <a:pt x="1573" y="1352"/>
                </a:cubicBezTo>
                <a:cubicBezTo>
                  <a:pt x="1555" y="1345"/>
                  <a:pt x="1538" y="1335"/>
                  <a:pt x="1519" y="1331"/>
                </a:cubicBezTo>
                <a:cubicBezTo>
                  <a:pt x="1512" y="1330"/>
                  <a:pt x="1506" y="1337"/>
                  <a:pt x="1499" y="1338"/>
                </a:cubicBezTo>
                <a:cubicBezTo>
                  <a:pt x="1476" y="1342"/>
                  <a:pt x="1454" y="1343"/>
                  <a:pt x="1431" y="1345"/>
                </a:cubicBezTo>
                <a:cubicBezTo>
                  <a:pt x="1387" y="1339"/>
                  <a:pt x="1352" y="1322"/>
                  <a:pt x="1309" y="1311"/>
                </a:cubicBezTo>
                <a:cubicBezTo>
                  <a:pt x="1256" y="1272"/>
                  <a:pt x="1138" y="1245"/>
                  <a:pt x="1072" y="1236"/>
                </a:cubicBezTo>
                <a:cubicBezTo>
                  <a:pt x="1009" y="1238"/>
                  <a:pt x="945" y="1237"/>
                  <a:pt x="882" y="1243"/>
                </a:cubicBezTo>
                <a:cubicBezTo>
                  <a:pt x="868" y="1244"/>
                  <a:pt x="847" y="1265"/>
                  <a:pt x="834" y="1270"/>
                </a:cubicBezTo>
                <a:cubicBezTo>
                  <a:pt x="783" y="1290"/>
                  <a:pt x="777" y="1289"/>
                  <a:pt x="733" y="1297"/>
                </a:cubicBezTo>
                <a:cubicBezTo>
                  <a:pt x="709" y="1314"/>
                  <a:pt x="687" y="1318"/>
                  <a:pt x="658" y="1324"/>
                </a:cubicBezTo>
                <a:cubicBezTo>
                  <a:pt x="567" y="1316"/>
                  <a:pt x="609" y="1322"/>
                  <a:pt x="550" y="1284"/>
                </a:cubicBezTo>
                <a:cubicBezTo>
                  <a:pt x="519" y="1243"/>
                  <a:pt x="495" y="1200"/>
                  <a:pt x="441" y="1189"/>
                </a:cubicBezTo>
                <a:cubicBezTo>
                  <a:pt x="419" y="1184"/>
                  <a:pt x="396" y="1184"/>
                  <a:pt x="374" y="1182"/>
                </a:cubicBezTo>
                <a:cubicBezTo>
                  <a:pt x="352" y="1176"/>
                  <a:pt x="327" y="1178"/>
                  <a:pt x="306" y="1169"/>
                </a:cubicBezTo>
                <a:cubicBezTo>
                  <a:pt x="291" y="1163"/>
                  <a:pt x="265" y="1141"/>
                  <a:pt x="265" y="1141"/>
                </a:cubicBezTo>
                <a:cubicBezTo>
                  <a:pt x="245" y="1110"/>
                  <a:pt x="225" y="1078"/>
                  <a:pt x="204" y="1047"/>
                </a:cubicBezTo>
                <a:cubicBezTo>
                  <a:pt x="190" y="982"/>
                  <a:pt x="184" y="996"/>
                  <a:pt x="177" y="911"/>
                </a:cubicBezTo>
                <a:cubicBezTo>
                  <a:pt x="179" y="875"/>
                  <a:pt x="180" y="839"/>
                  <a:pt x="184" y="803"/>
                </a:cubicBezTo>
                <a:cubicBezTo>
                  <a:pt x="187" y="780"/>
                  <a:pt x="198" y="735"/>
                  <a:pt x="198" y="735"/>
                </a:cubicBezTo>
                <a:cubicBezTo>
                  <a:pt x="190" y="683"/>
                  <a:pt x="197" y="624"/>
                  <a:pt x="150" y="593"/>
                </a:cubicBezTo>
                <a:cubicBezTo>
                  <a:pt x="119" y="527"/>
                  <a:pt x="160" y="610"/>
                  <a:pt x="89" y="504"/>
                </a:cubicBezTo>
                <a:cubicBezTo>
                  <a:pt x="80" y="491"/>
                  <a:pt x="62" y="464"/>
                  <a:pt x="62" y="464"/>
                </a:cubicBezTo>
                <a:cubicBezTo>
                  <a:pt x="48" y="424"/>
                  <a:pt x="41" y="392"/>
                  <a:pt x="35" y="349"/>
                </a:cubicBezTo>
                <a:cubicBezTo>
                  <a:pt x="33" y="279"/>
                  <a:pt x="32" y="209"/>
                  <a:pt x="28" y="139"/>
                </a:cubicBezTo>
                <a:cubicBezTo>
                  <a:pt x="26" y="109"/>
                  <a:pt x="0" y="44"/>
                  <a:pt x="48" y="37"/>
                </a:cubicBezTo>
                <a:cubicBezTo>
                  <a:pt x="175" y="17"/>
                  <a:pt x="129" y="58"/>
                  <a:pt x="170" y="17"/>
                </a:cubicBezTo>
              </a:path>
            </a:pathLst>
          </a:custGeom>
          <a:gradFill rotWithShape="1">
            <a:gsLst>
              <a:gs pos="0">
                <a:srgbClr val="98884E"/>
              </a:gs>
              <a:gs pos="100000">
                <a:srgbClr val="E3C1B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Text Box 27"/>
          <p:cNvSpPr txBox="1">
            <a:spLocks noChangeArrowheads="1"/>
          </p:cNvSpPr>
          <p:nvPr/>
        </p:nvSpPr>
        <p:spPr bwMode="auto">
          <a:xfrm>
            <a:off x="3203575" y="2276475"/>
            <a:ext cx="24479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«Физкультминутка»</a:t>
            </a:r>
          </a:p>
        </p:txBody>
      </p:sp>
      <p:sp>
        <p:nvSpPr>
          <p:cNvPr id="1040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27538" y="3141663"/>
            <a:ext cx="360362" cy="3603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Freeform 9"/>
          <p:cNvSpPr>
            <a:spLocks/>
          </p:cNvSpPr>
          <p:nvPr/>
        </p:nvSpPr>
        <p:spPr bwMode="auto">
          <a:xfrm rot="-3493456">
            <a:off x="6412140" y="128950"/>
            <a:ext cx="1788191" cy="2666368"/>
          </a:xfrm>
          <a:custGeom>
            <a:avLst/>
            <a:gdLst>
              <a:gd name="T0" fmla="*/ 2147483647 w 1016"/>
              <a:gd name="T1" fmla="*/ 2147483647 h 1425"/>
              <a:gd name="T2" fmla="*/ 2147483647 w 1016"/>
              <a:gd name="T3" fmla="*/ 2147483647 h 1425"/>
              <a:gd name="T4" fmla="*/ 2147483647 w 1016"/>
              <a:gd name="T5" fmla="*/ 2147483647 h 1425"/>
              <a:gd name="T6" fmla="*/ 0 w 1016"/>
              <a:gd name="T7" fmla="*/ 2147483647 h 1425"/>
              <a:gd name="T8" fmla="*/ 2147483647 w 1016"/>
              <a:gd name="T9" fmla="*/ 2147483647 h 1425"/>
              <a:gd name="T10" fmla="*/ 2147483647 w 1016"/>
              <a:gd name="T11" fmla="*/ 2147483647 h 1425"/>
              <a:gd name="T12" fmla="*/ 2147483647 w 1016"/>
              <a:gd name="T13" fmla="*/ 2147483647 h 1425"/>
              <a:gd name="T14" fmla="*/ 2147483647 w 1016"/>
              <a:gd name="T15" fmla="*/ 2147483647 h 1425"/>
              <a:gd name="T16" fmla="*/ 2147483647 w 1016"/>
              <a:gd name="T17" fmla="*/ 2147483647 h 1425"/>
              <a:gd name="T18" fmla="*/ 2147483647 w 1016"/>
              <a:gd name="T19" fmla="*/ 2147483647 h 1425"/>
              <a:gd name="T20" fmla="*/ 2147483647 w 1016"/>
              <a:gd name="T21" fmla="*/ 2147483647 h 1425"/>
              <a:gd name="T22" fmla="*/ 2147483647 w 1016"/>
              <a:gd name="T23" fmla="*/ 2147483647 h 1425"/>
              <a:gd name="T24" fmla="*/ 2147483647 w 1016"/>
              <a:gd name="T25" fmla="*/ 2147483647 h 1425"/>
              <a:gd name="T26" fmla="*/ 2147483647 w 1016"/>
              <a:gd name="T27" fmla="*/ 2147483647 h 1425"/>
              <a:gd name="T28" fmla="*/ 2147483647 w 1016"/>
              <a:gd name="T29" fmla="*/ 2147483647 h 1425"/>
              <a:gd name="T30" fmla="*/ 2147483647 w 1016"/>
              <a:gd name="T31" fmla="*/ 2147483647 h 1425"/>
              <a:gd name="T32" fmla="*/ 2147483647 w 1016"/>
              <a:gd name="T33" fmla="*/ 2147483647 h 1425"/>
              <a:gd name="T34" fmla="*/ 2147483647 w 1016"/>
              <a:gd name="T35" fmla="*/ 2147483647 h 1425"/>
              <a:gd name="T36" fmla="*/ 2147483647 w 1016"/>
              <a:gd name="T37" fmla="*/ 2147483647 h 1425"/>
              <a:gd name="T38" fmla="*/ 2147483647 w 1016"/>
              <a:gd name="T39" fmla="*/ 2147483647 h 1425"/>
              <a:gd name="T40" fmla="*/ 2147483647 w 1016"/>
              <a:gd name="T41" fmla="*/ 2147483647 h 1425"/>
              <a:gd name="T42" fmla="*/ 2147483647 w 1016"/>
              <a:gd name="T43" fmla="*/ 2147483647 h 1425"/>
              <a:gd name="T44" fmla="*/ 2147483647 w 1016"/>
              <a:gd name="T45" fmla="*/ 2147483647 h 1425"/>
              <a:gd name="T46" fmla="*/ 2147483647 w 1016"/>
              <a:gd name="T47" fmla="*/ 2147483647 h 1425"/>
              <a:gd name="T48" fmla="*/ 2147483647 w 1016"/>
              <a:gd name="T49" fmla="*/ 2147483647 h 1425"/>
              <a:gd name="T50" fmla="*/ 2147483647 w 1016"/>
              <a:gd name="T51" fmla="*/ 2147483647 h 1425"/>
              <a:gd name="T52" fmla="*/ 2147483647 w 1016"/>
              <a:gd name="T53" fmla="*/ 2147483647 h 1425"/>
              <a:gd name="T54" fmla="*/ 2147483647 w 1016"/>
              <a:gd name="T55" fmla="*/ 2147483647 h 1425"/>
              <a:gd name="T56" fmla="*/ 2147483647 w 1016"/>
              <a:gd name="T57" fmla="*/ 2147483647 h 1425"/>
              <a:gd name="T58" fmla="*/ 2147483647 w 1016"/>
              <a:gd name="T59" fmla="*/ 2147483647 h 1425"/>
              <a:gd name="T60" fmla="*/ 2147483647 w 1016"/>
              <a:gd name="T61" fmla="*/ 2147483647 h 1425"/>
              <a:gd name="T62" fmla="*/ 2147483647 w 1016"/>
              <a:gd name="T63" fmla="*/ 2147483647 h 1425"/>
              <a:gd name="T64" fmla="*/ 2147483647 w 1016"/>
              <a:gd name="T65" fmla="*/ 2147483647 h 1425"/>
              <a:gd name="T66" fmla="*/ 2147483647 w 1016"/>
              <a:gd name="T67" fmla="*/ 2147483647 h 1425"/>
              <a:gd name="T68" fmla="*/ 2147483647 w 1016"/>
              <a:gd name="T69" fmla="*/ 2147483647 h 1425"/>
              <a:gd name="T70" fmla="*/ 2147483647 w 1016"/>
              <a:gd name="T71" fmla="*/ 2147483647 h 142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16"/>
              <a:gd name="T109" fmla="*/ 0 h 1425"/>
              <a:gd name="T110" fmla="*/ 1016 w 1016"/>
              <a:gd name="T111" fmla="*/ 1425 h 142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16" h="1425">
                <a:moveTo>
                  <a:pt x="346" y="29"/>
                </a:moveTo>
                <a:cubicBezTo>
                  <a:pt x="290" y="47"/>
                  <a:pt x="233" y="78"/>
                  <a:pt x="176" y="90"/>
                </a:cubicBezTo>
                <a:cubicBezTo>
                  <a:pt x="140" y="113"/>
                  <a:pt x="98" y="121"/>
                  <a:pt x="61" y="144"/>
                </a:cubicBezTo>
                <a:cubicBezTo>
                  <a:pt x="38" y="158"/>
                  <a:pt x="0" y="198"/>
                  <a:pt x="0" y="198"/>
                </a:cubicBezTo>
                <a:cubicBezTo>
                  <a:pt x="10" y="286"/>
                  <a:pt x="34" y="310"/>
                  <a:pt x="108" y="354"/>
                </a:cubicBezTo>
                <a:cubicBezTo>
                  <a:pt x="155" y="423"/>
                  <a:pt x="138" y="393"/>
                  <a:pt x="163" y="442"/>
                </a:cubicBezTo>
                <a:cubicBezTo>
                  <a:pt x="182" y="530"/>
                  <a:pt x="153" y="591"/>
                  <a:pt x="115" y="666"/>
                </a:cubicBezTo>
                <a:cubicBezTo>
                  <a:pt x="86" y="722"/>
                  <a:pt x="114" y="689"/>
                  <a:pt x="95" y="734"/>
                </a:cubicBezTo>
                <a:cubicBezTo>
                  <a:pt x="70" y="793"/>
                  <a:pt x="45" y="846"/>
                  <a:pt x="34" y="910"/>
                </a:cubicBezTo>
                <a:cubicBezTo>
                  <a:pt x="60" y="977"/>
                  <a:pt x="121" y="992"/>
                  <a:pt x="183" y="1018"/>
                </a:cubicBezTo>
                <a:cubicBezTo>
                  <a:pt x="259" y="1049"/>
                  <a:pt x="332" y="1075"/>
                  <a:pt x="379" y="1147"/>
                </a:cubicBezTo>
                <a:cubicBezTo>
                  <a:pt x="388" y="1181"/>
                  <a:pt x="387" y="1213"/>
                  <a:pt x="407" y="1242"/>
                </a:cubicBezTo>
                <a:cubicBezTo>
                  <a:pt x="416" y="1281"/>
                  <a:pt x="435" y="1301"/>
                  <a:pt x="468" y="1323"/>
                </a:cubicBezTo>
                <a:cubicBezTo>
                  <a:pt x="557" y="1383"/>
                  <a:pt x="625" y="1409"/>
                  <a:pt x="732" y="1425"/>
                </a:cubicBezTo>
                <a:cubicBezTo>
                  <a:pt x="766" y="1416"/>
                  <a:pt x="793" y="1414"/>
                  <a:pt x="820" y="1391"/>
                </a:cubicBezTo>
                <a:cubicBezTo>
                  <a:pt x="855" y="1360"/>
                  <a:pt x="864" y="1301"/>
                  <a:pt x="888" y="1262"/>
                </a:cubicBezTo>
                <a:cubicBezTo>
                  <a:pt x="892" y="1228"/>
                  <a:pt x="897" y="1195"/>
                  <a:pt x="901" y="1161"/>
                </a:cubicBezTo>
                <a:cubicBezTo>
                  <a:pt x="903" y="1143"/>
                  <a:pt x="908" y="1106"/>
                  <a:pt x="908" y="1106"/>
                </a:cubicBezTo>
                <a:cubicBezTo>
                  <a:pt x="904" y="1052"/>
                  <a:pt x="881" y="925"/>
                  <a:pt x="901" y="869"/>
                </a:cubicBezTo>
                <a:cubicBezTo>
                  <a:pt x="904" y="860"/>
                  <a:pt x="963" y="803"/>
                  <a:pt x="976" y="795"/>
                </a:cubicBezTo>
                <a:cubicBezTo>
                  <a:pt x="999" y="765"/>
                  <a:pt x="1008" y="736"/>
                  <a:pt x="1016" y="700"/>
                </a:cubicBezTo>
                <a:cubicBezTo>
                  <a:pt x="997" y="670"/>
                  <a:pt x="969" y="641"/>
                  <a:pt x="935" y="632"/>
                </a:cubicBezTo>
                <a:cubicBezTo>
                  <a:pt x="888" y="585"/>
                  <a:pt x="826" y="567"/>
                  <a:pt x="786" y="510"/>
                </a:cubicBezTo>
                <a:cubicBezTo>
                  <a:pt x="794" y="478"/>
                  <a:pt x="802" y="467"/>
                  <a:pt x="833" y="456"/>
                </a:cubicBezTo>
                <a:cubicBezTo>
                  <a:pt x="838" y="449"/>
                  <a:pt x="850" y="443"/>
                  <a:pt x="847" y="435"/>
                </a:cubicBezTo>
                <a:cubicBezTo>
                  <a:pt x="843" y="426"/>
                  <a:pt x="830" y="423"/>
                  <a:pt x="820" y="422"/>
                </a:cubicBezTo>
                <a:cubicBezTo>
                  <a:pt x="777" y="417"/>
                  <a:pt x="734" y="417"/>
                  <a:pt x="691" y="415"/>
                </a:cubicBezTo>
                <a:cubicBezTo>
                  <a:pt x="663" y="405"/>
                  <a:pt x="647" y="396"/>
                  <a:pt x="637" y="368"/>
                </a:cubicBezTo>
                <a:cubicBezTo>
                  <a:pt x="639" y="357"/>
                  <a:pt x="638" y="344"/>
                  <a:pt x="644" y="334"/>
                </a:cubicBezTo>
                <a:cubicBezTo>
                  <a:pt x="648" y="327"/>
                  <a:pt x="660" y="327"/>
                  <a:pt x="664" y="320"/>
                </a:cubicBezTo>
                <a:cubicBezTo>
                  <a:pt x="673" y="306"/>
                  <a:pt x="673" y="288"/>
                  <a:pt x="678" y="273"/>
                </a:cubicBezTo>
                <a:cubicBezTo>
                  <a:pt x="667" y="231"/>
                  <a:pt x="676" y="252"/>
                  <a:pt x="644" y="205"/>
                </a:cubicBezTo>
                <a:cubicBezTo>
                  <a:pt x="639" y="198"/>
                  <a:pt x="630" y="185"/>
                  <a:pt x="630" y="185"/>
                </a:cubicBezTo>
                <a:cubicBezTo>
                  <a:pt x="618" y="149"/>
                  <a:pt x="579" y="133"/>
                  <a:pt x="549" y="110"/>
                </a:cubicBezTo>
                <a:cubicBezTo>
                  <a:pt x="495" y="69"/>
                  <a:pt x="440" y="19"/>
                  <a:pt x="373" y="2"/>
                </a:cubicBezTo>
                <a:cubicBezTo>
                  <a:pt x="340" y="11"/>
                  <a:pt x="346" y="0"/>
                  <a:pt x="346" y="29"/>
                </a:cubicBezTo>
                <a:close/>
              </a:path>
            </a:pathLst>
          </a:custGeom>
          <a:gradFill rotWithShape="1">
            <a:gsLst>
              <a:gs pos="0">
                <a:srgbClr val="E3C1BB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Text Box 28"/>
          <p:cNvSpPr txBox="1">
            <a:spLocks noChangeArrowheads="1"/>
          </p:cNvSpPr>
          <p:nvPr/>
        </p:nvSpPr>
        <p:spPr bwMode="auto">
          <a:xfrm>
            <a:off x="6072198" y="928670"/>
            <a:ext cx="19431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«Практикум»</a:t>
            </a:r>
          </a:p>
        </p:txBody>
      </p:sp>
      <p:sp>
        <p:nvSpPr>
          <p:cNvPr id="1043" name="AutoShape 3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86" y="1500174"/>
            <a:ext cx="360363" cy="360362"/>
          </a:xfrm>
          <a:prstGeom prst="actionButtonBlank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Freeform 8"/>
          <p:cNvSpPr>
            <a:spLocks/>
          </p:cNvSpPr>
          <p:nvPr/>
        </p:nvSpPr>
        <p:spPr bwMode="auto">
          <a:xfrm rot="4250231">
            <a:off x="5381626" y="3657600"/>
            <a:ext cx="2303462" cy="3455987"/>
          </a:xfrm>
          <a:custGeom>
            <a:avLst/>
            <a:gdLst>
              <a:gd name="T0" fmla="*/ 2147483647 w 1036"/>
              <a:gd name="T1" fmla="*/ 2147483647 h 1744"/>
              <a:gd name="T2" fmla="*/ 2147483647 w 1036"/>
              <a:gd name="T3" fmla="*/ 2147483647 h 1744"/>
              <a:gd name="T4" fmla="*/ 2147483647 w 1036"/>
              <a:gd name="T5" fmla="*/ 2147483647 h 1744"/>
              <a:gd name="T6" fmla="*/ 2147483647 w 1036"/>
              <a:gd name="T7" fmla="*/ 2147483647 h 1744"/>
              <a:gd name="T8" fmla="*/ 2147483647 w 1036"/>
              <a:gd name="T9" fmla="*/ 2147483647 h 1744"/>
              <a:gd name="T10" fmla="*/ 2147483647 w 1036"/>
              <a:gd name="T11" fmla="*/ 2147483647 h 1744"/>
              <a:gd name="T12" fmla="*/ 2147483647 w 1036"/>
              <a:gd name="T13" fmla="*/ 2147483647 h 1744"/>
              <a:gd name="T14" fmla="*/ 2147483647 w 1036"/>
              <a:gd name="T15" fmla="*/ 2147483647 h 1744"/>
              <a:gd name="T16" fmla="*/ 2147483647 w 1036"/>
              <a:gd name="T17" fmla="*/ 2147483647 h 1744"/>
              <a:gd name="T18" fmla="*/ 2147483647 w 1036"/>
              <a:gd name="T19" fmla="*/ 2147483647 h 1744"/>
              <a:gd name="T20" fmla="*/ 2147483647 w 1036"/>
              <a:gd name="T21" fmla="*/ 2147483647 h 1744"/>
              <a:gd name="T22" fmla="*/ 2147483647 w 1036"/>
              <a:gd name="T23" fmla="*/ 2147483647 h 1744"/>
              <a:gd name="T24" fmla="*/ 2147483647 w 1036"/>
              <a:gd name="T25" fmla="*/ 2147483647 h 1744"/>
              <a:gd name="T26" fmla="*/ 2147483647 w 1036"/>
              <a:gd name="T27" fmla="*/ 2147483647 h 1744"/>
              <a:gd name="T28" fmla="*/ 2147483647 w 1036"/>
              <a:gd name="T29" fmla="*/ 2147483647 h 1744"/>
              <a:gd name="T30" fmla="*/ 2147483647 w 1036"/>
              <a:gd name="T31" fmla="*/ 2147483647 h 1744"/>
              <a:gd name="T32" fmla="*/ 2147483647 w 1036"/>
              <a:gd name="T33" fmla="*/ 2147483647 h 1744"/>
              <a:gd name="T34" fmla="*/ 2147483647 w 1036"/>
              <a:gd name="T35" fmla="*/ 2147483647 h 1744"/>
              <a:gd name="T36" fmla="*/ 2147483647 w 1036"/>
              <a:gd name="T37" fmla="*/ 2147483647 h 1744"/>
              <a:gd name="T38" fmla="*/ 2147483647 w 1036"/>
              <a:gd name="T39" fmla="*/ 2147483647 h 1744"/>
              <a:gd name="T40" fmla="*/ 2147483647 w 1036"/>
              <a:gd name="T41" fmla="*/ 2147483647 h 1744"/>
              <a:gd name="T42" fmla="*/ 2147483647 w 1036"/>
              <a:gd name="T43" fmla="*/ 2147483647 h 1744"/>
              <a:gd name="T44" fmla="*/ 2147483647 w 1036"/>
              <a:gd name="T45" fmla="*/ 2147483647 h 1744"/>
              <a:gd name="T46" fmla="*/ 2147483647 w 1036"/>
              <a:gd name="T47" fmla="*/ 2147483647 h 1744"/>
              <a:gd name="T48" fmla="*/ 2147483647 w 1036"/>
              <a:gd name="T49" fmla="*/ 2147483647 h 1744"/>
              <a:gd name="T50" fmla="*/ 2147483647 w 1036"/>
              <a:gd name="T51" fmla="*/ 2147483647 h 1744"/>
              <a:gd name="T52" fmla="*/ 2147483647 w 1036"/>
              <a:gd name="T53" fmla="*/ 2147483647 h 1744"/>
              <a:gd name="T54" fmla="*/ 2147483647 w 1036"/>
              <a:gd name="T55" fmla="*/ 2147483647 h 1744"/>
              <a:gd name="T56" fmla="*/ 2147483647 w 1036"/>
              <a:gd name="T57" fmla="*/ 2147483647 h 1744"/>
              <a:gd name="T58" fmla="*/ 2147483647 w 1036"/>
              <a:gd name="T59" fmla="*/ 2147483647 h 1744"/>
              <a:gd name="T60" fmla="*/ 2147483647 w 1036"/>
              <a:gd name="T61" fmla="*/ 2147483647 h 1744"/>
              <a:gd name="T62" fmla="*/ 2147483647 w 1036"/>
              <a:gd name="T63" fmla="*/ 2147483647 h 1744"/>
              <a:gd name="T64" fmla="*/ 2147483647 w 1036"/>
              <a:gd name="T65" fmla="*/ 2147483647 h 1744"/>
              <a:gd name="T66" fmla="*/ 2147483647 w 1036"/>
              <a:gd name="T67" fmla="*/ 2147483647 h 1744"/>
              <a:gd name="T68" fmla="*/ 2147483647 w 1036"/>
              <a:gd name="T69" fmla="*/ 2147483647 h 1744"/>
              <a:gd name="T70" fmla="*/ 2147483647 w 1036"/>
              <a:gd name="T71" fmla="*/ 2147483647 h 1744"/>
              <a:gd name="T72" fmla="*/ 2147483647 w 1036"/>
              <a:gd name="T73" fmla="*/ 2147483647 h 1744"/>
              <a:gd name="T74" fmla="*/ 2147483647 w 1036"/>
              <a:gd name="T75" fmla="*/ 2147483647 h 1744"/>
              <a:gd name="T76" fmla="*/ 2147483647 w 1036"/>
              <a:gd name="T77" fmla="*/ 2147483647 h 1744"/>
              <a:gd name="T78" fmla="*/ 2147483647 w 1036"/>
              <a:gd name="T79" fmla="*/ 2147483647 h 1744"/>
              <a:gd name="T80" fmla="*/ 2147483647 w 1036"/>
              <a:gd name="T81" fmla="*/ 2147483647 h 174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6"/>
              <a:gd name="T124" fmla="*/ 0 h 1744"/>
              <a:gd name="T125" fmla="*/ 1036 w 1036"/>
              <a:gd name="T126" fmla="*/ 1744 h 174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6" h="1744">
                <a:moveTo>
                  <a:pt x="326" y="104"/>
                </a:moveTo>
                <a:cubicBezTo>
                  <a:pt x="234" y="111"/>
                  <a:pt x="127" y="117"/>
                  <a:pt x="42" y="158"/>
                </a:cubicBezTo>
                <a:cubicBezTo>
                  <a:pt x="0" y="219"/>
                  <a:pt x="91" y="326"/>
                  <a:pt x="130" y="375"/>
                </a:cubicBezTo>
                <a:cubicBezTo>
                  <a:pt x="153" y="447"/>
                  <a:pt x="164" y="516"/>
                  <a:pt x="123" y="585"/>
                </a:cubicBezTo>
                <a:cubicBezTo>
                  <a:pt x="122" y="588"/>
                  <a:pt x="113" y="626"/>
                  <a:pt x="110" y="632"/>
                </a:cubicBezTo>
                <a:cubicBezTo>
                  <a:pt x="100" y="655"/>
                  <a:pt x="76" y="700"/>
                  <a:pt x="76" y="700"/>
                </a:cubicBezTo>
                <a:cubicBezTo>
                  <a:pt x="64" y="768"/>
                  <a:pt x="65" y="777"/>
                  <a:pt x="123" y="815"/>
                </a:cubicBezTo>
                <a:cubicBezTo>
                  <a:pt x="144" y="843"/>
                  <a:pt x="167" y="852"/>
                  <a:pt x="191" y="876"/>
                </a:cubicBezTo>
                <a:cubicBezTo>
                  <a:pt x="208" y="928"/>
                  <a:pt x="208" y="933"/>
                  <a:pt x="191" y="1005"/>
                </a:cubicBezTo>
                <a:cubicBezTo>
                  <a:pt x="187" y="1024"/>
                  <a:pt x="171" y="1059"/>
                  <a:pt x="171" y="1059"/>
                </a:cubicBezTo>
                <a:cubicBezTo>
                  <a:pt x="174" y="1104"/>
                  <a:pt x="169" y="1164"/>
                  <a:pt x="191" y="1208"/>
                </a:cubicBezTo>
                <a:cubicBezTo>
                  <a:pt x="212" y="1251"/>
                  <a:pt x="247" y="1249"/>
                  <a:pt x="265" y="1310"/>
                </a:cubicBezTo>
                <a:cubicBezTo>
                  <a:pt x="270" y="1441"/>
                  <a:pt x="229" y="1493"/>
                  <a:pt x="326" y="1540"/>
                </a:cubicBezTo>
                <a:cubicBezTo>
                  <a:pt x="374" y="1590"/>
                  <a:pt x="406" y="1585"/>
                  <a:pt x="435" y="1656"/>
                </a:cubicBezTo>
                <a:cubicBezTo>
                  <a:pt x="443" y="1704"/>
                  <a:pt x="438" y="1731"/>
                  <a:pt x="489" y="1744"/>
                </a:cubicBezTo>
                <a:cubicBezTo>
                  <a:pt x="557" y="1739"/>
                  <a:pt x="586" y="1735"/>
                  <a:pt x="645" y="1717"/>
                </a:cubicBezTo>
                <a:cubicBezTo>
                  <a:pt x="690" y="1689"/>
                  <a:pt x="708" y="1672"/>
                  <a:pt x="719" y="1622"/>
                </a:cubicBezTo>
                <a:cubicBezTo>
                  <a:pt x="713" y="1539"/>
                  <a:pt x="675" y="1391"/>
                  <a:pt x="726" y="1330"/>
                </a:cubicBezTo>
                <a:cubicBezTo>
                  <a:pt x="745" y="1307"/>
                  <a:pt x="789" y="1280"/>
                  <a:pt x="814" y="1263"/>
                </a:cubicBezTo>
                <a:cubicBezTo>
                  <a:pt x="829" y="1217"/>
                  <a:pt x="808" y="1268"/>
                  <a:pt x="848" y="1222"/>
                </a:cubicBezTo>
                <a:cubicBezTo>
                  <a:pt x="855" y="1214"/>
                  <a:pt x="856" y="1203"/>
                  <a:pt x="862" y="1195"/>
                </a:cubicBezTo>
                <a:cubicBezTo>
                  <a:pt x="868" y="1187"/>
                  <a:pt x="875" y="1182"/>
                  <a:pt x="882" y="1175"/>
                </a:cubicBezTo>
                <a:cubicBezTo>
                  <a:pt x="902" y="1116"/>
                  <a:pt x="894" y="1079"/>
                  <a:pt x="889" y="1012"/>
                </a:cubicBezTo>
                <a:cubicBezTo>
                  <a:pt x="891" y="989"/>
                  <a:pt x="886" y="964"/>
                  <a:pt x="896" y="944"/>
                </a:cubicBezTo>
                <a:cubicBezTo>
                  <a:pt x="899" y="938"/>
                  <a:pt x="974" y="893"/>
                  <a:pt x="984" y="883"/>
                </a:cubicBezTo>
                <a:cubicBezTo>
                  <a:pt x="998" y="854"/>
                  <a:pt x="1006" y="825"/>
                  <a:pt x="1018" y="795"/>
                </a:cubicBezTo>
                <a:cubicBezTo>
                  <a:pt x="1015" y="750"/>
                  <a:pt x="1036" y="692"/>
                  <a:pt x="1004" y="660"/>
                </a:cubicBezTo>
                <a:cubicBezTo>
                  <a:pt x="985" y="641"/>
                  <a:pt x="942" y="630"/>
                  <a:pt x="916" y="619"/>
                </a:cubicBezTo>
                <a:cubicBezTo>
                  <a:pt x="903" y="613"/>
                  <a:pt x="875" y="605"/>
                  <a:pt x="875" y="605"/>
                </a:cubicBezTo>
                <a:cubicBezTo>
                  <a:pt x="863" y="593"/>
                  <a:pt x="845" y="586"/>
                  <a:pt x="835" y="571"/>
                </a:cubicBezTo>
                <a:cubicBezTo>
                  <a:pt x="826" y="557"/>
                  <a:pt x="826" y="539"/>
                  <a:pt x="821" y="524"/>
                </a:cubicBezTo>
                <a:cubicBezTo>
                  <a:pt x="817" y="434"/>
                  <a:pt x="842" y="313"/>
                  <a:pt x="740" y="273"/>
                </a:cubicBezTo>
                <a:cubicBezTo>
                  <a:pt x="721" y="266"/>
                  <a:pt x="690" y="263"/>
                  <a:pt x="672" y="260"/>
                </a:cubicBezTo>
                <a:cubicBezTo>
                  <a:pt x="658" y="255"/>
                  <a:pt x="639" y="258"/>
                  <a:pt x="631" y="246"/>
                </a:cubicBezTo>
                <a:cubicBezTo>
                  <a:pt x="620" y="230"/>
                  <a:pt x="597" y="199"/>
                  <a:pt x="597" y="199"/>
                </a:cubicBezTo>
                <a:cubicBezTo>
                  <a:pt x="590" y="175"/>
                  <a:pt x="584" y="159"/>
                  <a:pt x="570" y="138"/>
                </a:cubicBezTo>
                <a:cubicBezTo>
                  <a:pt x="558" y="97"/>
                  <a:pt x="490" y="23"/>
                  <a:pt x="448" y="9"/>
                </a:cubicBezTo>
                <a:cubicBezTo>
                  <a:pt x="412" y="12"/>
                  <a:pt x="368" y="0"/>
                  <a:pt x="340" y="23"/>
                </a:cubicBezTo>
                <a:cubicBezTo>
                  <a:pt x="334" y="28"/>
                  <a:pt x="332" y="37"/>
                  <a:pt x="326" y="43"/>
                </a:cubicBezTo>
                <a:cubicBezTo>
                  <a:pt x="320" y="49"/>
                  <a:pt x="313" y="52"/>
                  <a:pt x="306" y="56"/>
                </a:cubicBezTo>
                <a:cubicBezTo>
                  <a:pt x="292" y="99"/>
                  <a:pt x="276" y="93"/>
                  <a:pt x="326" y="104"/>
                </a:cubicBezTo>
                <a:close/>
              </a:path>
            </a:pathLst>
          </a:custGeom>
          <a:gradFill rotWithShape="1">
            <a:gsLst>
              <a:gs pos="0">
                <a:srgbClr val="98884E"/>
              </a:gs>
              <a:gs pos="100000">
                <a:srgbClr val="E3C1B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" name="Text Box 29"/>
          <p:cNvSpPr txBox="1">
            <a:spLocks noChangeArrowheads="1"/>
          </p:cNvSpPr>
          <p:nvPr/>
        </p:nvSpPr>
        <p:spPr bwMode="auto">
          <a:xfrm>
            <a:off x="5286380" y="4714884"/>
            <a:ext cx="22320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«Домашнее задание»</a:t>
            </a:r>
          </a:p>
        </p:txBody>
      </p:sp>
      <p:sp>
        <p:nvSpPr>
          <p:cNvPr id="1046" name="AutoShape 3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14942" y="5643578"/>
            <a:ext cx="360363" cy="360362"/>
          </a:xfrm>
          <a:prstGeom prst="actionButtonBlank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7" name="AutoShape 14"/>
          <p:cNvSpPr>
            <a:spLocks noChangeArrowheads="1"/>
          </p:cNvSpPr>
          <p:nvPr/>
        </p:nvSpPr>
        <p:spPr bwMode="auto">
          <a:xfrm rot="-2802714">
            <a:off x="3419475" y="3429001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" name="AutoShape 16"/>
          <p:cNvSpPr>
            <a:spLocks noChangeArrowheads="1"/>
          </p:cNvSpPr>
          <p:nvPr/>
        </p:nvSpPr>
        <p:spPr bwMode="auto">
          <a:xfrm rot="-1554994">
            <a:off x="6011863" y="1773238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" name="AutoShape 17"/>
          <p:cNvSpPr>
            <a:spLocks noChangeArrowheads="1"/>
          </p:cNvSpPr>
          <p:nvPr/>
        </p:nvSpPr>
        <p:spPr bwMode="auto">
          <a:xfrm rot="6159880">
            <a:off x="7667625" y="2278063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0" name="AutoShape 10"/>
          <p:cNvSpPr>
            <a:spLocks noChangeArrowheads="1"/>
          </p:cNvSpPr>
          <p:nvPr/>
        </p:nvSpPr>
        <p:spPr bwMode="auto">
          <a:xfrm rot="4101334">
            <a:off x="1370012" y="338137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1" name="AutoShape 19"/>
          <p:cNvSpPr>
            <a:spLocks noChangeArrowheads="1"/>
          </p:cNvSpPr>
          <p:nvPr/>
        </p:nvSpPr>
        <p:spPr bwMode="auto">
          <a:xfrm rot="6397915">
            <a:off x="7307262" y="371792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52" name="Picture 41" descr="E:\анимации\30[4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785794"/>
            <a:ext cx="2688266" cy="155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3" name="AutoShape 15"/>
          <p:cNvSpPr>
            <a:spLocks noChangeArrowheads="1"/>
          </p:cNvSpPr>
          <p:nvPr/>
        </p:nvSpPr>
        <p:spPr bwMode="auto">
          <a:xfrm rot="-1351527">
            <a:off x="5508625" y="206057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63274" y="285750"/>
            <a:ext cx="724987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по стране «КОМПЬЮТЕРНАЯ ГРАФИКА»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Картинка 4 из 988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76362"/>
            <a:ext cx="1085299" cy="9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 Box 22"/>
          <p:cNvSpPr txBox="1">
            <a:spLocks noChangeArrowheads="1"/>
          </p:cNvSpPr>
          <p:nvPr/>
        </p:nvSpPr>
        <p:spPr bwMode="auto">
          <a:xfrm>
            <a:off x="576263" y="1916113"/>
            <a:ext cx="1943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 «Повторение»</a:t>
            </a:r>
          </a:p>
        </p:txBody>
      </p:sp>
      <p:pic>
        <p:nvPicPr>
          <p:cNvPr id="31" name="Picture 4" descr="Картинка 12 из 9477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5000636"/>
            <a:ext cx="1571604" cy="1571604"/>
          </a:xfrm>
          <a:prstGeom prst="rect">
            <a:avLst/>
          </a:prstGeom>
          <a:noFill/>
        </p:spPr>
      </p:pic>
      <p:pic>
        <p:nvPicPr>
          <p:cNvPr id="32" name="Picture 2" descr="Картинка 69 из 9459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714489"/>
            <a:ext cx="1049117" cy="9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Картинка 38 из 97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16" y="4857760"/>
            <a:ext cx="1857388" cy="168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446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85720" y="214290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973482" y="1314609"/>
            <a:ext cx="3543296" cy="3842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 помощью графического редактора </a:t>
            </a:r>
            <a:r>
              <a:rPr lang="en-US" dirty="0" smtClean="0"/>
              <a:t>Paint </a:t>
            </a:r>
            <a:r>
              <a:rPr lang="ru-RU" dirty="0" smtClean="0"/>
              <a:t>разукрасить картинку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12293" name="Freeform 6"/>
          <p:cNvSpPr>
            <a:spLocks/>
          </p:cNvSpPr>
          <p:nvPr/>
        </p:nvSpPr>
        <p:spPr bwMode="auto">
          <a:xfrm rot="-3493456">
            <a:off x="333375" y="-252412"/>
            <a:ext cx="2268538" cy="2722562"/>
          </a:xfrm>
          <a:custGeom>
            <a:avLst/>
            <a:gdLst>
              <a:gd name="T0" fmla="*/ 2147483647 w 1016"/>
              <a:gd name="T1" fmla="*/ 2147483647 h 1425"/>
              <a:gd name="T2" fmla="*/ 2147483647 w 1016"/>
              <a:gd name="T3" fmla="*/ 2147483647 h 1425"/>
              <a:gd name="T4" fmla="*/ 2147483647 w 1016"/>
              <a:gd name="T5" fmla="*/ 2147483647 h 1425"/>
              <a:gd name="T6" fmla="*/ 0 w 1016"/>
              <a:gd name="T7" fmla="*/ 2147483647 h 1425"/>
              <a:gd name="T8" fmla="*/ 2147483647 w 1016"/>
              <a:gd name="T9" fmla="*/ 2147483647 h 1425"/>
              <a:gd name="T10" fmla="*/ 2147483647 w 1016"/>
              <a:gd name="T11" fmla="*/ 2147483647 h 1425"/>
              <a:gd name="T12" fmla="*/ 2147483647 w 1016"/>
              <a:gd name="T13" fmla="*/ 2147483647 h 1425"/>
              <a:gd name="T14" fmla="*/ 2147483647 w 1016"/>
              <a:gd name="T15" fmla="*/ 2147483647 h 1425"/>
              <a:gd name="T16" fmla="*/ 2147483647 w 1016"/>
              <a:gd name="T17" fmla="*/ 2147483647 h 1425"/>
              <a:gd name="T18" fmla="*/ 2147483647 w 1016"/>
              <a:gd name="T19" fmla="*/ 2147483647 h 1425"/>
              <a:gd name="T20" fmla="*/ 2147483647 w 1016"/>
              <a:gd name="T21" fmla="*/ 2147483647 h 1425"/>
              <a:gd name="T22" fmla="*/ 2147483647 w 1016"/>
              <a:gd name="T23" fmla="*/ 2147483647 h 1425"/>
              <a:gd name="T24" fmla="*/ 2147483647 w 1016"/>
              <a:gd name="T25" fmla="*/ 2147483647 h 1425"/>
              <a:gd name="T26" fmla="*/ 2147483647 w 1016"/>
              <a:gd name="T27" fmla="*/ 2147483647 h 1425"/>
              <a:gd name="T28" fmla="*/ 2147483647 w 1016"/>
              <a:gd name="T29" fmla="*/ 2147483647 h 1425"/>
              <a:gd name="T30" fmla="*/ 2147483647 w 1016"/>
              <a:gd name="T31" fmla="*/ 2147483647 h 1425"/>
              <a:gd name="T32" fmla="*/ 2147483647 w 1016"/>
              <a:gd name="T33" fmla="*/ 2147483647 h 1425"/>
              <a:gd name="T34" fmla="*/ 2147483647 w 1016"/>
              <a:gd name="T35" fmla="*/ 2147483647 h 1425"/>
              <a:gd name="T36" fmla="*/ 2147483647 w 1016"/>
              <a:gd name="T37" fmla="*/ 2147483647 h 1425"/>
              <a:gd name="T38" fmla="*/ 2147483647 w 1016"/>
              <a:gd name="T39" fmla="*/ 2147483647 h 1425"/>
              <a:gd name="T40" fmla="*/ 2147483647 w 1016"/>
              <a:gd name="T41" fmla="*/ 2147483647 h 1425"/>
              <a:gd name="T42" fmla="*/ 2147483647 w 1016"/>
              <a:gd name="T43" fmla="*/ 2147483647 h 1425"/>
              <a:gd name="T44" fmla="*/ 2147483647 w 1016"/>
              <a:gd name="T45" fmla="*/ 2147483647 h 1425"/>
              <a:gd name="T46" fmla="*/ 2147483647 w 1016"/>
              <a:gd name="T47" fmla="*/ 2147483647 h 1425"/>
              <a:gd name="T48" fmla="*/ 2147483647 w 1016"/>
              <a:gd name="T49" fmla="*/ 2147483647 h 1425"/>
              <a:gd name="T50" fmla="*/ 2147483647 w 1016"/>
              <a:gd name="T51" fmla="*/ 2147483647 h 1425"/>
              <a:gd name="T52" fmla="*/ 2147483647 w 1016"/>
              <a:gd name="T53" fmla="*/ 2147483647 h 1425"/>
              <a:gd name="T54" fmla="*/ 2147483647 w 1016"/>
              <a:gd name="T55" fmla="*/ 2147483647 h 1425"/>
              <a:gd name="T56" fmla="*/ 2147483647 w 1016"/>
              <a:gd name="T57" fmla="*/ 2147483647 h 1425"/>
              <a:gd name="T58" fmla="*/ 2147483647 w 1016"/>
              <a:gd name="T59" fmla="*/ 2147483647 h 1425"/>
              <a:gd name="T60" fmla="*/ 2147483647 w 1016"/>
              <a:gd name="T61" fmla="*/ 2147483647 h 1425"/>
              <a:gd name="T62" fmla="*/ 2147483647 w 1016"/>
              <a:gd name="T63" fmla="*/ 2147483647 h 1425"/>
              <a:gd name="T64" fmla="*/ 2147483647 w 1016"/>
              <a:gd name="T65" fmla="*/ 2147483647 h 1425"/>
              <a:gd name="T66" fmla="*/ 2147483647 w 1016"/>
              <a:gd name="T67" fmla="*/ 2147483647 h 1425"/>
              <a:gd name="T68" fmla="*/ 2147483647 w 1016"/>
              <a:gd name="T69" fmla="*/ 2147483647 h 1425"/>
              <a:gd name="T70" fmla="*/ 2147483647 w 1016"/>
              <a:gd name="T71" fmla="*/ 2147483647 h 142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16"/>
              <a:gd name="T109" fmla="*/ 0 h 1425"/>
              <a:gd name="T110" fmla="*/ 1016 w 1016"/>
              <a:gd name="T111" fmla="*/ 1425 h 142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16" h="1425">
                <a:moveTo>
                  <a:pt x="346" y="29"/>
                </a:moveTo>
                <a:cubicBezTo>
                  <a:pt x="290" y="47"/>
                  <a:pt x="233" y="78"/>
                  <a:pt x="176" y="90"/>
                </a:cubicBezTo>
                <a:cubicBezTo>
                  <a:pt x="140" y="113"/>
                  <a:pt x="98" y="121"/>
                  <a:pt x="61" y="144"/>
                </a:cubicBezTo>
                <a:cubicBezTo>
                  <a:pt x="38" y="158"/>
                  <a:pt x="0" y="198"/>
                  <a:pt x="0" y="198"/>
                </a:cubicBezTo>
                <a:cubicBezTo>
                  <a:pt x="10" y="286"/>
                  <a:pt x="34" y="310"/>
                  <a:pt x="108" y="354"/>
                </a:cubicBezTo>
                <a:cubicBezTo>
                  <a:pt x="155" y="423"/>
                  <a:pt x="138" y="393"/>
                  <a:pt x="163" y="442"/>
                </a:cubicBezTo>
                <a:cubicBezTo>
                  <a:pt x="182" y="530"/>
                  <a:pt x="153" y="591"/>
                  <a:pt x="115" y="666"/>
                </a:cubicBezTo>
                <a:cubicBezTo>
                  <a:pt x="86" y="722"/>
                  <a:pt x="114" y="689"/>
                  <a:pt x="95" y="734"/>
                </a:cubicBezTo>
                <a:cubicBezTo>
                  <a:pt x="70" y="793"/>
                  <a:pt x="45" y="846"/>
                  <a:pt x="34" y="910"/>
                </a:cubicBezTo>
                <a:cubicBezTo>
                  <a:pt x="60" y="977"/>
                  <a:pt x="121" y="992"/>
                  <a:pt x="183" y="1018"/>
                </a:cubicBezTo>
                <a:cubicBezTo>
                  <a:pt x="259" y="1049"/>
                  <a:pt x="332" y="1075"/>
                  <a:pt x="379" y="1147"/>
                </a:cubicBezTo>
                <a:cubicBezTo>
                  <a:pt x="388" y="1181"/>
                  <a:pt x="387" y="1213"/>
                  <a:pt x="407" y="1242"/>
                </a:cubicBezTo>
                <a:cubicBezTo>
                  <a:pt x="416" y="1281"/>
                  <a:pt x="435" y="1301"/>
                  <a:pt x="468" y="1323"/>
                </a:cubicBezTo>
                <a:cubicBezTo>
                  <a:pt x="557" y="1383"/>
                  <a:pt x="625" y="1409"/>
                  <a:pt x="732" y="1425"/>
                </a:cubicBezTo>
                <a:cubicBezTo>
                  <a:pt x="766" y="1416"/>
                  <a:pt x="793" y="1414"/>
                  <a:pt x="820" y="1391"/>
                </a:cubicBezTo>
                <a:cubicBezTo>
                  <a:pt x="855" y="1360"/>
                  <a:pt x="864" y="1301"/>
                  <a:pt x="888" y="1262"/>
                </a:cubicBezTo>
                <a:cubicBezTo>
                  <a:pt x="892" y="1228"/>
                  <a:pt x="897" y="1195"/>
                  <a:pt x="901" y="1161"/>
                </a:cubicBezTo>
                <a:cubicBezTo>
                  <a:pt x="903" y="1143"/>
                  <a:pt x="908" y="1106"/>
                  <a:pt x="908" y="1106"/>
                </a:cubicBezTo>
                <a:cubicBezTo>
                  <a:pt x="904" y="1052"/>
                  <a:pt x="881" y="925"/>
                  <a:pt x="901" y="869"/>
                </a:cubicBezTo>
                <a:cubicBezTo>
                  <a:pt x="904" y="860"/>
                  <a:pt x="963" y="803"/>
                  <a:pt x="976" y="795"/>
                </a:cubicBezTo>
                <a:cubicBezTo>
                  <a:pt x="999" y="765"/>
                  <a:pt x="1008" y="736"/>
                  <a:pt x="1016" y="700"/>
                </a:cubicBezTo>
                <a:cubicBezTo>
                  <a:pt x="997" y="670"/>
                  <a:pt x="969" y="641"/>
                  <a:pt x="935" y="632"/>
                </a:cubicBezTo>
                <a:cubicBezTo>
                  <a:pt x="888" y="585"/>
                  <a:pt x="826" y="567"/>
                  <a:pt x="786" y="510"/>
                </a:cubicBezTo>
                <a:cubicBezTo>
                  <a:pt x="794" y="478"/>
                  <a:pt x="802" y="467"/>
                  <a:pt x="833" y="456"/>
                </a:cubicBezTo>
                <a:cubicBezTo>
                  <a:pt x="838" y="449"/>
                  <a:pt x="850" y="443"/>
                  <a:pt x="847" y="435"/>
                </a:cubicBezTo>
                <a:cubicBezTo>
                  <a:pt x="843" y="426"/>
                  <a:pt x="830" y="423"/>
                  <a:pt x="820" y="422"/>
                </a:cubicBezTo>
                <a:cubicBezTo>
                  <a:pt x="777" y="417"/>
                  <a:pt x="734" y="417"/>
                  <a:pt x="691" y="415"/>
                </a:cubicBezTo>
                <a:cubicBezTo>
                  <a:pt x="663" y="405"/>
                  <a:pt x="647" y="396"/>
                  <a:pt x="637" y="368"/>
                </a:cubicBezTo>
                <a:cubicBezTo>
                  <a:pt x="639" y="357"/>
                  <a:pt x="638" y="344"/>
                  <a:pt x="644" y="334"/>
                </a:cubicBezTo>
                <a:cubicBezTo>
                  <a:pt x="648" y="327"/>
                  <a:pt x="660" y="327"/>
                  <a:pt x="664" y="320"/>
                </a:cubicBezTo>
                <a:cubicBezTo>
                  <a:pt x="673" y="306"/>
                  <a:pt x="673" y="288"/>
                  <a:pt x="678" y="273"/>
                </a:cubicBezTo>
                <a:cubicBezTo>
                  <a:pt x="667" y="231"/>
                  <a:pt x="676" y="252"/>
                  <a:pt x="644" y="205"/>
                </a:cubicBezTo>
                <a:cubicBezTo>
                  <a:pt x="639" y="198"/>
                  <a:pt x="630" y="185"/>
                  <a:pt x="630" y="185"/>
                </a:cubicBezTo>
                <a:cubicBezTo>
                  <a:pt x="618" y="149"/>
                  <a:pt x="579" y="133"/>
                  <a:pt x="549" y="110"/>
                </a:cubicBezTo>
                <a:cubicBezTo>
                  <a:pt x="495" y="69"/>
                  <a:pt x="440" y="19"/>
                  <a:pt x="373" y="2"/>
                </a:cubicBezTo>
                <a:cubicBezTo>
                  <a:pt x="340" y="11"/>
                  <a:pt x="346" y="0"/>
                  <a:pt x="346" y="29"/>
                </a:cubicBezTo>
                <a:close/>
              </a:path>
            </a:pathLst>
          </a:custGeom>
          <a:gradFill rotWithShape="1">
            <a:gsLst>
              <a:gs pos="0">
                <a:srgbClr val="E3C1BB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428625" y="565284"/>
            <a:ext cx="19431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«Практикум»</a:t>
            </a:r>
          </a:p>
        </p:txBody>
      </p:sp>
      <p:sp>
        <p:nvSpPr>
          <p:cNvPr id="12295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214438" y="1500188"/>
            <a:ext cx="360362" cy="360362"/>
          </a:xfrm>
          <a:prstGeom prst="actionButtonBlank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2411413" y="476250"/>
            <a:ext cx="5759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Практическая работа </a:t>
            </a:r>
          </a:p>
        </p:txBody>
      </p:sp>
      <p:pic>
        <p:nvPicPr>
          <p:cNvPr id="23554" name="Picture 2" descr="Картинка 69 из 945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978" y="2485380"/>
            <a:ext cx="4536504" cy="407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настраиваемая 1">
            <a:hlinkClick r:id="rId3" action="ppaction://hlinksldjump" highlightClick="1"/>
          </p:cNvPr>
          <p:cNvSpPr/>
          <p:nvPr/>
        </p:nvSpPr>
        <p:spPr>
          <a:xfrm>
            <a:off x="5403106" y="5229200"/>
            <a:ext cx="2593230" cy="104241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Гимнастика для глаз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27070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298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323527" y="289112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697" y="1325959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Поморгайте часто глазками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Горизонтальные </a:t>
            </a:r>
            <a:r>
              <a:rPr lang="ru-RU" dirty="0"/>
              <a:t>движения глаз: </a:t>
            </a:r>
            <a:r>
              <a:rPr lang="ru-RU" dirty="0" smtClean="0"/>
              <a:t>направо-налево.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Движение глазами вертикально: вверх-вниз.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Круговые </a:t>
            </a:r>
            <a:r>
              <a:rPr lang="ru-RU" dirty="0"/>
              <a:t>движения глазами: по часовой стрелке и в противоположном направлении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55062" y="476672"/>
            <a:ext cx="7039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Гимнастика для глаз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3" name="Picture 3" descr="C:\Users\Katya\Desktop\Безимени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32" t="8849" r="9955" b="1618"/>
          <a:stretch/>
        </p:blipFill>
        <p:spPr bwMode="auto">
          <a:xfrm>
            <a:off x="7291169" y="4797152"/>
            <a:ext cx="1406128" cy="168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622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250825" y="188913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8" name="Freeform 6"/>
          <p:cNvSpPr>
            <a:spLocks/>
          </p:cNvSpPr>
          <p:nvPr/>
        </p:nvSpPr>
        <p:spPr bwMode="auto">
          <a:xfrm rot="-3478139">
            <a:off x="1486694" y="3774281"/>
            <a:ext cx="2338388" cy="2447925"/>
          </a:xfrm>
          <a:custGeom>
            <a:avLst/>
            <a:gdLst>
              <a:gd name="T0" fmla="*/ 2147483647 w 1291"/>
              <a:gd name="T1" fmla="*/ 2147483647 h 1155"/>
              <a:gd name="T2" fmla="*/ 2147483647 w 1291"/>
              <a:gd name="T3" fmla="*/ 2147483647 h 1155"/>
              <a:gd name="T4" fmla="*/ 2147483647 w 1291"/>
              <a:gd name="T5" fmla="*/ 2147483647 h 1155"/>
              <a:gd name="T6" fmla="*/ 2147483647 w 1291"/>
              <a:gd name="T7" fmla="*/ 2147483647 h 1155"/>
              <a:gd name="T8" fmla="*/ 2147483647 w 1291"/>
              <a:gd name="T9" fmla="*/ 2147483647 h 1155"/>
              <a:gd name="T10" fmla="*/ 2147483647 w 1291"/>
              <a:gd name="T11" fmla="*/ 2147483647 h 1155"/>
              <a:gd name="T12" fmla="*/ 2147483647 w 1291"/>
              <a:gd name="T13" fmla="*/ 2147483647 h 1155"/>
              <a:gd name="T14" fmla="*/ 2147483647 w 1291"/>
              <a:gd name="T15" fmla="*/ 2147483647 h 1155"/>
              <a:gd name="T16" fmla="*/ 2147483647 w 1291"/>
              <a:gd name="T17" fmla="*/ 2147483647 h 1155"/>
              <a:gd name="T18" fmla="*/ 2147483647 w 1291"/>
              <a:gd name="T19" fmla="*/ 2147483647 h 1155"/>
              <a:gd name="T20" fmla="*/ 2147483647 w 1291"/>
              <a:gd name="T21" fmla="*/ 2147483647 h 1155"/>
              <a:gd name="T22" fmla="*/ 2147483647 w 1291"/>
              <a:gd name="T23" fmla="*/ 2147483647 h 1155"/>
              <a:gd name="T24" fmla="*/ 2147483647 w 1291"/>
              <a:gd name="T25" fmla="*/ 2147483647 h 1155"/>
              <a:gd name="T26" fmla="*/ 2147483647 w 1291"/>
              <a:gd name="T27" fmla="*/ 2147483647 h 1155"/>
              <a:gd name="T28" fmla="*/ 2147483647 w 1291"/>
              <a:gd name="T29" fmla="*/ 2147483647 h 1155"/>
              <a:gd name="T30" fmla="*/ 2147483647 w 1291"/>
              <a:gd name="T31" fmla="*/ 2147483647 h 1155"/>
              <a:gd name="T32" fmla="*/ 2147483647 w 1291"/>
              <a:gd name="T33" fmla="*/ 2147483647 h 1155"/>
              <a:gd name="T34" fmla="*/ 2147483647 w 1291"/>
              <a:gd name="T35" fmla="*/ 2147483647 h 1155"/>
              <a:gd name="T36" fmla="*/ 2147483647 w 1291"/>
              <a:gd name="T37" fmla="*/ 2147483647 h 1155"/>
              <a:gd name="T38" fmla="*/ 2147483647 w 1291"/>
              <a:gd name="T39" fmla="*/ 2147483647 h 1155"/>
              <a:gd name="T40" fmla="*/ 2147483647 w 1291"/>
              <a:gd name="T41" fmla="*/ 2147483647 h 1155"/>
              <a:gd name="T42" fmla="*/ 2147483647 w 1291"/>
              <a:gd name="T43" fmla="*/ 2147483647 h 1155"/>
              <a:gd name="T44" fmla="*/ 2147483647 w 1291"/>
              <a:gd name="T45" fmla="*/ 2147483647 h 1155"/>
              <a:gd name="T46" fmla="*/ 2147483647 w 1291"/>
              <a:gd name="T47" fmla="*/ 2147483647 h 1155"/>
              <a:gd name="T48" fmla="*/ 2147483647 w 1291"/>
              <a:gd name="T49" fmla="*/ 2147483647 h 1155"/>
              <a:gd name="T50" fmla="*/ 2147483647 w 1291"/>
              <a:gd name="T51" fmla="*/ 2147483647 h 1155"/>
              <a:gd name="T52" fmla="*/ 2147483647 w 1291"/>
              <a:gd name="T53" fmla="*/ 2147483647 h 1155"/>
              <a:gd name="T54" fmla="*/ 2147483647 w 1291"/>
              <a:gd name="T55" fmla="*/ 2147483647 h 1155"/>
              <a:gd name="T56" fmla="*/ 2147483647 w 1291"/>
              <a:gd name="T57" fmla="*/ 2147483647 h 1155"/>
              <a:gd name="T58" fmla="*/ 2147483647 w 1291"/>
              <a:gd name="T59" fmla="*/ 2147483647 h 1155"/>
              <a:gd name="T60" fmla="*/ 2147483647 w 1291"/>
              <a:gd name="T61" fmla="*/ 2147483647 h 1155"/>
              <a:gd name="T62" fmla="*/ 2147483647 w 1291"/>
              <a:gd name="T63" fmla="*/ 2147483647 h 1155"/>
              <a:gd name="T64" fmla="*/ 2147483647 w 1291"/>
              <a:gd name="T65" fmla="*/ 2147483647 h 1155"/>
              <a:gd name="T66" fmla="*/ 2147483647 w 1291"/>
              <a:gd name="T67" fmla="*/ 2147483647 h 1155"/>
              <a:gd name="T68" fmla="*/ 2147483647 w 1291"/>
              <a:gd name="T69" fmla="*/ 2147483647 h 1155"/>
              <a:gd name="T70" fmla="*/ 2147483647 w 1291"/>
              <a:gd name="T71" fmla="*/ 2147483647 h 1155"/>
              <a:gd name="T72" fmla="*/ 2147483647 w 1291"/>
              <a:gd name="T73" fmla="*/ 2147483647 h 1155"/>
              <a:gd name="T74" fmla="*/ 2147483647 w 1291"/>
              <a:gd name="T75" fmla="*/ 2147483647 h 1155"/>
              <a:gd name="T76" fmla="*/ 2147483647 w 1291"/>
              <a:gd name="T77" fmla="*/ 2147483647 h 1155"/>
              <a:gd name="T78" fmla="*/ 2147483647 w 1291"/>
              <a:gd name="T79" fmla="*/ 2147483647 h 115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91"/>
              <a:gd name="T121" fmla="*/ 0 h 1155"/>
              <a:gd name="T122" fmla="*/ 1291 w 1291"/>
              <a:gd name="T123" fmla="*/ 1155 h 115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91" h="1155">
                <a:moveTo>
                  <a:pt x="279" y="41"/>
                </a:moveTo>
                <a:cubicBezTo>
                  <a:pt x="241" y="54"/>
                  <a:pt x="203" y="74"/>
                  <a:pt x="164" y="82"/>
                </a:cubicBezTo>
                <a:cubicBezTo>
                  <a:pt x="129" y="103"/>
                  <a:pt x="94" y="118"/>
                  <a:pt x="62" y="143"/>
                </a:cubicBezTo>
                <a:cubicBezTo>
                  <a:pt x="52" y="173"/>
                  <a:pt x="39" y="206"/>
                  <a:pt x="21" y="231"/>
                </a:cubicBezTo>
                <a:cubicBezTo>
                  <a:pt x="0" y="349"/>
                  <a:pt x="64" y="333"/>
                  <a:pt x="157" y="360"/>
                </a:cubicBezTo>
                <a:cubicBezTo>
                  <a:pt x="182" y="375"/>
                  <a:pt x="207" y="384"/>
                  <a:pt x="231" y="400"/>
                </a:cubicBezTo>
                <a:cubicBezTo>
                  <a:pt x="227" y="458"/>
                  <a:pt x="222" y="496"/>
                  <a:pt x="211" y="549"/>
                </a:cubicBezTo>
                <a:cubicBezTo>
                  <a:pt x="209" y="617"/>
                  <a:pt x="208" y="685"/>
                  <a:pt x="204" y="753"/>
                </a:cubicBezTo>
                <a:cubicBezTo>
                  <a:pt x="200" y="825"/>
                  <a:pt x="208" y="863"/>
                  <a:pt x="286" y="881"/>
                </a:cubicBezTo>
                <a:cubicBezTo>
                  <a:pt x="326" y="890"/>
                  <a:pt x="368" y="887"/>
                  <a:pt x="408" y="895"/>
                </a:cubicBezTo>
                <a:cubicBezTo>
                  <a:pt x="539" y="922"/>
                  <a:pt x="397" y="899"/>
                  <a:pt x="502" y="915"/>
                </a:cubicBezTo>
                <a:cubicBezTo>
                  <a:pt x="561" y="935"/>
                  <a:pt x="631" y="969"/>
                  <a:pt x="665" y="1024"/>
                </a:cubicBezTo>
                <a:cubicBezTo>
                  <a:pt x="676" y="1078"/>
                  <a:pt x="666" y="1129"/>
                  <a:pt x="733" y="1139"/>
                </a:cubicBezTo>
                <a:cubicBezTo>
                  <a:pt x="764" y="1144"/>
                  <a:pt x="796" y="1144"/>
                  <a:pt x="828" y="1146"/>
                </a:cubicBezTo>
                <a:cubicBezTo>
                  <a:pt x="1019" y="1140"/>
                  <a:pt x="988" y="1155"/>
                  <a:pt x="1106" y="1125"/>
                </a:cubicBezTo>
                <a:cubicBezTo>
                  <a:pt x="1131" y="1119"/>
                  <a:pt x="1155" y="1112"/>
                  <a:pt x="1180" y="1105"/>
                </a:cubicBezTo>
                <a:cubicBezTo>
                  <a:pt x="1189" y="1103"/>
                  <a:pt x="1207" y="1098"/>
                  <a:pt x="1207" y="1098"/>
                </a:cubicBezTo>
                <a:cubicBezTo>
                  <a:pt x="1231" y="1065"/>
                  <a:pt x="1251" y="1039"/>
                  <a:pt x="1268" y="1003"/>
                </a:cubicBezTo>
                <a:cubicBezTo>
                  <a:pt x="1270" y="990"/>
                  <a:pt x="1272" y="976"/>
                  <a:pt x="1275" y="963"/>
                </a:cubicBezTo>
                <a:cubicBezTo>
                  <a:pt x="1279" y="943"/>
                  <a:pt x="1288" y="902"/>
                  <a:pt x="1288" y="902"/>
                </a:cubicBezTo>
                <a:cubicBezTo>
                  <a:pt x="1282" y="776"/>
                  <a:pt x="1291" y="763"/>
                  <a:pt x="1228" y="678"/>
                </a:cubicBezTo>
                <a:cubicBezTo>
                  <a:pt x="1217" y="634"/>
                  <a:pt x="1198" y="594"/>
                  <a:pt x="1187" y="549"/>
                </a:cubicBezTo>
                <a:cubicBezTo>
                  <a:pt x="1194" y="518"/>
                  <a:pt x="1199" y="489"/>
                  <a:pt x="1214" y="461"/>
                </a:cubicBezTo>
                <a:cubicBezTo>
                  <a:pt x="1222" y="447"/>
                  <a:pt x="1232" y="434"/>
                  <a:pt x="1241" y="421"/>
                </a:cubicBezTo>
                <a:cubicBezTo>
                  <a:pt x="1246" y="414"/>
                  <a:pt x="1255" y="400"/>
                  <a:pt x="1255" y="400"/>
                </a:cubicBezTo>
                <a:cubicBezTo>
                  <a:pt x="1253" y="384"/>
                  <a:pt x="1255" y="367"/>
                  <a:pt x="1248" y="353"/>
                </a:cubicBezTo>
                <a:cubicBezTo>
                  <a:pt x="1245" y="346"/>
                  <a:pt x="1162" y="272"/>
                  <a:pt x="1146" y="265"/>
                </a:cubicBezTo>
                <a:cubicBezTo>
                  <a:pt x="1134" y="260"/>
                  <a:pt x="1119" y="260"/>
                  <a:pt x="1106" y="258"/>
                </a:cubicBezTo>
                <a:cubicBezTo>
                  <a:pt x="1065" y="231"/>
                  <a:pt x="1084" y="237"/>
                  <a:pt x="1004" y="251"/>
                </a:cubicBezTo>
                <a:cubicBezTo>
                  <a:pt x="990" y="253"/>
                  <a:pt x="977" y="260"/>
                  <a:pt x="963" y="265"/>
                </a:cubicBezTo>
                <a:cubicBezTo>
                  <a:pt x="956" y="267"/>
                  <a:pt x="943" y="272"/>
                  <a:pt x="943" y="272"/>
                </a:cubicBezTo>
                <a:cubicBezTo>
                  <a:pt x="931" y="237"/>
                  <a:pt x="897" y="207"/>
                  <a:pt x="875" y="177"/>
                </a:cubicBezTo>
                <a:cubicBezTo>
                  <a:pt x="843" y="133"/>
                  <a:pt x="829" y="60"/>
                  <a:pt x="773" y="41"/>
                </a:cubicBezTo>
                <a:cubicBezTo>
                  <a:pt x="699" y="51"/>
                  <a:pt x="632" y="75"/>
                  <a:pt x="557" y="82"/>
                </a:cubicBezTo>
                <a:cubicBezTo>
                  <a:pt x="523" y="89"/>
                  <a:pt x="507" y="96"/>
                  <a:pt x="469" y="82"/>
                </a:cubicBezTo>
                <a:cubicBezTo>
                  <a:pt x="443" y="72"/>
                  <a:pt x="453" y="56"/>
                  <a:pt x="435" y="41"/>
                </a:cubicBezTo>
                <a:cubicBezTo>
                  <a:pt x="412" y="22"/>
                  <a:pt x="376" y="10"/>
                  <a:pt x="347" y="1"/>
                </a:cubicBezTo>
                <a:cubicBezTo>
                  <a:pt x="331" y="3"/>
                  <a:pt x="314" y="0"/>
                  <a:pt x="299" y="7"/>
                </a:cubicBezTo>
                <a:cubicBezTo>
                  <a:pt x="291" y="10"/>
                  <a:pt x="292" y="23"/>
                  <a:pt x="286" y="28"/>
                </a:cubicBezTo>
                <a:cubicBezTo>
                  <a:pt x="270" y="41"/>
                  <a:pt x="251" y="27"/>
                  <a:pt x="279" y="41"/>
                </a:cubicBezTo>
                <a:close/>
              </a:path>
            </a:pathLst>
          </a:custGeom>
          <a:gradFill rotWithShape="1">
            <a:gsLst>
              <a:gs pos="0">
                <a:srgbClr val="E3C1BB"/>
              </a:gs>
              <a:gs pos="100000">
                <a:srgbClr val="98884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AutoShape 12"/>
          <p:cNvSpPr>
            <a:spLocks noChangeArrowheads="1"/>
          </p:cNvSpPr>
          <p:nvPr/>
        </p:nvSpPr>
        <p:spPr bwMode="auto">
          <a:xfrm rot="4101334">
            <a:off x="1619250" y="4005263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AutoShape 13"/>
          <p:cNvSpPr>
            <a:spLocks noChangeArrowheads="1"/>
          </p:cNvSpPr>
          <p:nvPr/>
        </p:nvSpPr>
        <p:spPr bwMode="auto">
          <a:xfrm rot="-2802714">
            <a:off x="3059112" y="393382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AutoShape 18"/>
          <p:cNvSpPr>
            <a:spLocks noChangeArrowheads="1"/>
          </p:cNvSpPr>
          <p:nvPr/>
        </p:nvSpPr>
        <p:spPr bwMode="auto">
          <a:xfrm rot="6301526">
            <a:off x="7523162" y="2997201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Freeform 5"/>
          <p:cNvSpPr>
            <a:spLocks/>
          </p:cNvSpPr>
          <p:nvPr/>
        </p:nvSpPr>
        <p:spPr bwMode="auto">
          <a:xfrm>
            <a:off x="539750" y="1341438"/>
            <a:ext cx="1928813" cy="2119312"/>
          </a:xfrm>
          <a:custGeom>
            <a:avLst/>
            <a:gdLst>
              <a:gd name="T0" fmla="*/ 138609417 w 1215"/>
              <a:gd name="T1" fmla="*/ 871973935 h 1335"/>
              <a:gd name="T2" fmla="*/ 70564390 w 1215"/>
              <a:gd name="T3" fmla="*/ 1144150646 h 1335"/>
              <a:gd name="T4" fmla="*/ 88206275 w 1215"/>
              <a:gd name="T5" fmla="*/ 1247476196 h 1335"/>
              <a:gd name="T6" fmla="*/ 156249715 w 1215"/>
              <a:gd name="T7" fmla="*/ 1297879291 h 1335"/>
              <a:gd name="T8" fmla="*/ 277217247 w 1215"/>
              <a:gd name="T9" fmla="*/ 1418846718 h 1335"/>
              <a:gd name="T10" fmla="*/ 413305665 w 1215"/>
              <a:gd name="T11" fmla="*/ 1504531979 h 1335"/>
              <a:gd name="T12" fmla="*/ 378023483 w 1215"/>
              <a:gd name="T13" fmla="*/ 1930439320 h 1335"/>
              <a:gd name="T14" fmla="*/ 277217247 w 1215"/>
              <a:gd name="T15" fmla="*/ 2016124581 h 1335"/>
              <a:gd name="T16" fmla="*/ 156249715 w 1215"/>
              <a:gd name="T17" fmla="*/ 2134571059 h 1335"/>
              <a:gd name="T18" fmla="*/ 2520950 w 1215"/>
              <a:gd name="T19" fmla="*/ 2147483647 h 1335"/>
              <a:gd name="T20" fmla="*/ 20161253 w 1215"/>
              <a:gd name="T21" fmla="*/ 2147483647 h 1335"/>
              <a:gd name="T22" fmla="*/ 70564390 w 1215"/>
              <a:gd name="T23" fmla="*/ 2147483647 h 1335"/>
              <a:gd name="T24" fmla="*/ 531753885 w 1215"/>
              <a:gd name="T25" fmla="*/ 2147483647 h 1335"/>
              <a:gd name="T26" fmla="*/ 1078627118 w 1215"/>
              <a:gd name="T27" fmla="*/ 2147483647 h 1335"/>
              <a:gd name="T28" fmla="*/ 2069049574 w 1215"/>
              <a:gd name="T29" fmla="*/ 2147483647 h 1335"/>
              <a:gd name="T30" fmla="*/ 2051407689 w 1215"/>
              <a:gd name="T31" fmla="*/ 2147483647 h 1335"/>
              <a:gd name="T32" fmla="*/ 2033767391 w 1215"/>
              <a:gd name="T33" fmla="*/ 2147483647 h 1335"/>
              <a:gd name="T34" fmla="*/ 2147483647 w 1215"/>
              <a:gd name="T35" fmla="*/ 2147483647 h 1335"/>
              <a:gd name="T36" fmla="*/ 2147483647 w 1215"/>
              <a:gd name="T37" fmla="*/ 2147483647 h 1335"/>
              <a:gd name="T38" fmla="*/ 2147483647 w 1215"/>
              <a:gd name="T39" fmla="*/ 2147483647 h 1335"/>
              <a:gd name="T40" fmla="*/ 2147483647 w 1215"/>
              <a:gd name="T41" fmla="*/ 2147483647 h 1335"/>
              <a:gd name="T42" fmla="*/ 2147483647 w 1215"/>
              <a:gd name="T43" fmla="*/ 1998482704 h 1335"/>
              <a:gd name="T44" fmla="*/ 2147483647 w 1215"/>
              <a:gd name="T45" fmla="*/ 1776709087 h 1335"/>
              <a:gd name="T46" fmla="*/ 2147483647 w 1215"/>
              <a:gd name="T47" fmla="*/ 1383564552 h 1335"/>
              <a:gd name="T48" fmla="*/ 2147483647 w 1215"/>
              <a:gd name="T49" fmla="*/ 1058465385 h 1335"/>
              <a:gd name="T50" fmla="*/ 2033767391 w 1215"/>
              <a:gd name="T51" fmla="*/ 1008062290 h 1335"/>
              <a:gd name="T52" fmla="*/ 1915319271 w 1215"/>
              <a:gd name="T53" fmla="*/ 803928765 h 1335"/>
              <a:gd name="T54" fmla="*/ 1539816440 w 1215"/>
              <a:gd name="T55" fmla="*/ 0 h 1335"/>
              <a:gd name="T56" fmla="*/ 1403728022 w 1215"/>
              <a:gd name="T57" fmla="*/ 17640296 h 1335"/>
              <a:gd name="T58" fmla="*/ 1214715536 w 1215"/>
              <a:gd name="T59" fmla="*/ 153728695 h 1335"/>
              <a:gd name="T60" fmla="*/ 942538700 w 1215"/>
              <a:gd name="T61" fmla="*/ 257055882 h 1335"/>
              <a:gd name="T62" fmla="*/ 703124486 w 1215"/>
              <a:gd name="T63" fmla="*/ 239414005 h 1335"/>
              <a:gd name="T64" fmla="*/ 514112000 w 1215"/>
              <a:gd name="T65" fmla="*/ 136088405 h 1335"/>
              <a:gd name="T66" fmla="*/ 105846597 w 1215"/>
              <a:gd name="T67" fmla="*/ 375502361 h 1335"/>
              <a:gd name="T68" fmla="*/ 52924092 w 1215"/>
              <a:gd name="T69" fmla="*/ 496469887 h 1335"/>
              <a:gd name="T70" fmla="*/ 2520950 w 1215"/>
              <a:gd name="T71" fmla="*/ 632558243 h 1335"/>
              <a:gd name="T72" fmla="*/ 20161253 w 1215"/>
              <a:gd name="T73" fmla="*/ 786288475 h 1335"/>
              <a:gd name="T74" fmla="*/ 138609417 w 1215"/>
              <a:gd name="T75" fmla="*/ 871973935 h 13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15"/>
              <a:gd name="T115" fmla="*/ 0 h 1335"/>
              <a:gd name="T116" fmla="*/ 1215 w 1215"/>
              <a:gd name="T117" fmla="*/ 1335 h 133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15" h="1335">
                <a:moveTo>
                  <a:pt x="55" y="346"/>
                </a:moveTo>
                <a:cubicBezTo>
                  <a:pt x="50" y="398"/>
                  <a:pt x="50" y="412"/>
                  <a:pt x="28" y="454"/>
                </a:cubicBezTo>
                <a:cubicBezTo>
                  <a:pt x="30" y="468"/>
                  <a:pt x="28" y="483"/>
                  <a:pt x="35" y="495"/>
                </a:cubicBezTo>
                <a:cubicBezTo>
                  <a:pt x="40" y="505"/>
                  <a:pt x="54" y="507"/>
                  <a:pt x="62" y="515"/>
                </a:cubicBezTo>
                <a:cubicBezTo>
                  <a:pt x="79" y="530"/>
                  <a:pt x="91" y="551"/>
                  <a:pt x="110" y="563"/>
                </a:cubicBezTo>
                <a:cubicBezTo>
                  <a:pt x="128" y="574"/>
                  <a:pt x="164" y="597"/>
                  <a:pt x="164" y="597"/>
                </a:cubicBezTo>
                <a:cubicBezTo>
                  <a:pt x="203" y="649"/>
                  <a:pt x="205" y="719"/>
                  <a:pt x="150" y="766"/>
                </a:cubicBezTo>
                <a:cubicBezTo>
                  <a:pt x="137" y="777"/>
                  <a:pt x="123" y="788"/>
                  <a:pt x="110" y="800"/>
                </a:cubicBezTo>
                <a:cubicBezTo>
                  <a:pt x="94" y="815"/>
                  <a:pt x="62" y="847"/>
                  <a:pt x="62" y="847"/>
                </a:cubicBezTo>
                <a:cubicBezTo>
                  <a:pt x="39" y="894"/>
                  <a:pt x="12" y="924"/>
                  <a:pt x="1" y="976"/>
                </a:cubicBezTo>
                <a:cubicBezTo>
                  <a:pt x="3" y="1005"/>
                  <a:pt x="0" y="1036"/>
                  <a:pt x="8" y="1064"/>
                </a:cubicBezTo>
                <a:cubicBezTo>
                  <a:pt x="10" y="1072"/>
                  <a:pt x="22" y="1073"/>
                  <a:pt x="28" y="1078"/>
                </a:cubicBezTo>
                <a:cubicBezTo>
                  <a:pt x="85" y="1121"/>
                  <a:pt x="141" y="1132"/>
                  <a:pt x="211" y="1145"/>
                </a:cubicBezTo>
                <a:cubicBezTo>
                  <a:pt x="307" y="1195"/>
                  <a:pt x="327" y="1300"/>
                  <a:pt x="428" y="1335"/>
                </a:cubicBezTo>
                <a:cubicBezTo>
                  <a:pt x="553" y="1309"/>
                  <a:pt x="746" y="1239"/>
                  <a:pt x="821" y="1132"/>
                </a:cubicBezTo>
                <a:cubicBezTo>
                  <a:pt x="819" y="1114"/>
                  <a:pt x="817" y="1096"/>
                  <a:pt x="814" y="1078"/>
                </a:cubicBezTo>
                <a:cubicBezTo>
                  <a:pt x="812" y="1069"/>
                  <a:pt x="805" y="1060"/>
                  <a:pt x="807" y="1051"/>
                </a:cubicBezTo>
                <a:cubicBezTo>
                  <a:pt x="817" y="1013"/>
                  <a:pt x="861" y="999"/>
                  <a:pt x="889" y="983"/>
                </a:cubicBezTo>
                <a:cubicBezTo>
                  <a:pt x="906" y="973"/>
                  <a:pt x="920" y="960"/>
                  <a:pt x="936" y="949"/>
                </a:cubicBezTo>
                <a:cubicBezTo>
                  <a:pt x="960" y="931"/>
                  <a:pt x="1017" y="927"/>
                  <a:pt x="1045" y="922"/>
                </a:cubicBezTo>
                <a:cubicBezTo>
                  <a:pt x="1079" y="904"/>
                  <a:pt x="1123" y="883"/>
                  <a:pt x="1146" y="854"/>
                </a:cubicBezTo>
                <a:cubicBezTo>
                  <a:pt x="1162" y="834"/>
                  <a:pt x="1194" y="793"/>
                  <a:pt x="1194" y="793"/>
                </a:cubicBezTo>
                <a:cubicBezTo>
                  <a:pt x="1203" y="765"/>
                  <a:pt x="1215" y="735"/>
                  <a:pt x="1214" y="705"/>
                </a:cubicBezTo>
                <a:cubicBezTo>
                  <a:pt x="1212" y="653"/>
                  <a:pt x="1210" y="600"/>
                  <a:pt x="1201" y="549"/>
                </a:cubicBezTo>
                <a:cubicBezTo>
                  <a:pt x="1180" y="426"/>
                  <a:pt x="1009" y="427"/>
                  <a:pt x="916" y="420"/>
                </a:cubicBezTo>
                <a:cubicBezTo>
                  <a:pt x="879" y="414"/>
                  <a:pt x="842" y="412"/>
                  <a:pt x="807" y="400"/>
                </a:cubicBezTo>
                <a:cubicBezTo>
                  <a:pt x="776" y="378"/>
                  <a:pt x="769" y="355"/>
                  <a:pt x="760" y="319"/>
                </a:cubicBezTo>
                <a:cubicBezTo>
                  <a:pt x="754" y="188"/>
                  <a:pt x="763" y="40"/>
                  <a:pt x="611" y="0"/>
                </a:cubicBezTo>
                <a:cubicBezTo>
                  <a:pt x="593" y="2"/>
                  <a:pt x="574" y="1"/>
                  <a:pt x="557" y="7"/>
                </a:cubicBezTo>
                <a:cubicBezTo>
                  <a:pt x="550" y="10"/>
                  <a:pt x="493" y="55"/>
                  <a:pt x="482" y="61"/>
                </a:cubicBezTo>
                <a:cubicBezTo>
                  <a:pt x="448" y="80"/>
                  <a:pt x="411" y="89"/>
                  <a:pt x="374" y="102"/>
                </a:cubicBezTo>
                <a:cubicBezTo>
                  <a:pt x="342" y="100"/>
                  <a:pt x="310" y="103"/>
                  <a:pt x="279" y="95"/>
                </a:cubicBezTo>
                <a:cubicBezTo>
                  <a:pt x="252" y="87"/>
                  <a:pt x="231" y="63"/>
                  <a:pt x="204" y="54"/>
                </a:cubicBezTo>
                <a:cubicBezTo>
                  <a:pt x="138" y="63"/>
                  <a:pt x="83" y="94"/>
                  <a:pt x="42" y="149"/>
                </a:cubicBezTo>
                <a:cubicBezTo>
                  <a:pt x="24" y="219"/>
                  <a:pt x="48" y="137"/>
                  <a:pt x="21" y="197"/>
                </a:cubicBezTo>
                <a:cubicBezTo>
                  <a:pt x="13" y="214"/>
                  <a:pt x="1" y="251"/>
                  <a:pt x="1" y="251"/>
                </a:cubicBezTo>
                <a:cubicBezTo>
                  <a:pt x="3" y="271"/>
                  <a:pt x="2" y="293"/>
                  <a:pt x="8" y="312"/>
                </a:cubicBezTo>
                <a:cubicBezTo>
                  <a:pt x="9" y="316"/>
                  <a:pt x="80" y="393"/>
                  <a:pt x="55" y="346"/>
                </a:cubicBezTo>
                <a:close/>
              </a:path>
            </a:pathLst>
          </a:custGeom>
          <a:gradFill rotWithShape="1">
            <a:gsLst>
              <a:gs pos="0">
                <a:srgbClr val="98884E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AutoShape 23"/>
          <p:cNvSpPr>
            <a:spLocks noChangeArrowheads="1"/>
          </p:cNvSpPr>
          <p:nvPr/>
        </p:nvSpPr>
        <p:spPr bwMode="auto">
          <a:xfrm rot="4101334">
            <a:off x="798512" y="138112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Text Box 25"/>
          <p:cNvSpPr txBox="1">
            <a:spLocks noChangeArrowheads="1"/>
          </p:cNvSpPr>
          <p:nvPr/>
        </p:nvSpPr>
        <p:spPr bwMode="auto">
          <a:xfrm>
            <a:off x="1009650" y="4292600"/>
            <a:ext cx="33845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«Компьютерная графика»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36" name="AutoShape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7450" y="2636838"/>
            <a:ext cx="360363" cy="360362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7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84438" y="5157788"/>
            <a:ext cx="360362" cy="360362"/>
          </a:xfrm>
          <a:prstGeom prst="actionButtonBlank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8" name="Freeform 35"/>
          <p:cNvSpPr>
            <a:spLocks/>
          </p:cNvSpPr>
          <p:nvPr/>
        </p:nvSpPr>
        <p:spPr bwMode="auto">
          <a:xfrm>
            <a:off x="2987675" y="1700213"/>
            <a:ext cx="2938463" cy="2151062"/>
          </a:xfrm>
          <a:custGeom>
            <a:avLst/>
            <a:gdLst>
              <a:gd name="T0" fmla="*/ 2147483647 w 1851"/>
              <a:gd name="T1" fmla="*/ 2147483647 h 1355"/>
              <a:gd name="T2" fmla="*/ 2147483647 w 1851"/>
              <a:gd name="T3" fmla="*/ 2147483647 h 1355"/>
              <a:gd name="T4" fmla="*/ 2147483647 w 1851"/>
              <a:gd name="T5" fmla="*/ 2147483647 h 1355"/>
              <a:gd name="T6" fmla="*/ 2147483647 w 1851"/>
              <a:gd name="T7" fmla="*/ 2147483647 h 1355"/>
              <a:gd name="T8" fmla="*/ 2147483647 w 1851"/>
              <a:gd name="T9" fmla="*/ 2147483647 h 1355"/>
              <a:gd name="T10" fmla="*/ 2147483647 w 1851"/>
              <a:gd name="T11" fmla="*/ 2147483647 h 1355"/>
              <a:gd name="T12" fmla="*/ 2147483647 w 1851"/>
              <a:gd name="T13" fmla="*/ 2147483647 h 1355"/>
              <a:gd name="T14" fmla="*/ 2147483647 w 1851"/>
              <a:gd name="T15" fmla="*/ 2147483647 h 1355"/>
              <a:gd name="T16" fmla="*/ 2147483647 w 1851"/>
              <a:gd name="T17" fmla="*/ 2147483647 h 1355"/>
              <a:gd name="T18" fmla="*/ 2147483647 w 1851"/>
              <a:gd name="T19" fmla="*/ 2147483647 h 1355"/>
              <a:gd name="T20" fmla="*/ 2147483647 w 1851"/>
              <a:gd name="T21" fmla="*/ 2147483647 h 1355"/>
              <a:gd name="T22" fmla="*/ 2147483647 w 1851"/>
              <a:gd name="T23" fmla="*/ 2147483647 h 1355"/>
              <a:gd name="T24" fmla="*/ 2147483647 w 1851"/>
              <a:gd name="T25" fmla="*/ 2147483647 h 1355"/>
              <a:gd name="T26" fmla="*/ 2147483647 w 1851"/>
              <a:gd name="T27" fmla="*/ 2147483647 h 1355"/>
              <a:gd name="T28" fmla="*/ 2147483647 w 1851"/>
              <a:gd name="T29" fmla="*/ 2147483647 h 1355"/>
              <a:gd name="T30" fmla="*/ 2147483647 w 1851"/>
              <a:gd name="T31" fmla="*/ 2147483647 h 1355"/>
              <a:gd name="T32" fmla="*/ 2147483647 w 1851"/>
              <a:gd name="T33" fmla="*/ 2147483647 h 1355"/>
              <a:gd name="T34" fmla="*/ 2147483647 w 1851"/>
              <a:gd name="T35" fmla="*/ 2147483647 h 1355"/>
              <a:gd name="T36" fmla="*/ 2147483647 w 1851"/>
              <a:gd name="T37" fmla="*/ 2147483647 h 1355"/>
              <a:gd name="T38" fmla="*/ 2147483647 w 1851"/>
              <a:gd name="T39" fmla="*/ 2147483647 h 1355"/>
              <a:gd name="T40" fmla="*/ 2147483647 w 1851"/>
              <a:gd name="T41" fmla="*/ 2147483647 h 1355"/>
              <a:gd name="T42" fmla="*/ 2147483647 w 1851"/>
              <a:gd name="T43" fmla="*/ 2147483647 h 1355"/>
              <a:gd name="T44" fmla="*/ 2147483647 w 1851"/>
              <a:gd name="T45" fmla="*/ 2147483647 h 1355"/>
              <a:gd name="T46" fmla="*/ 2147483647 w 1851"/>
              <a:gd name="T47" fmla="*/ 2147483647 h 1355"/>
              <a:gd name="T48" fmla="*/ 2147483647 w 1851"/>
              <a:gd name="T49" fmla="*/ 2147483647 h 1355"/>
              <a:gd name="T50" fmla="*/ 2147483647 w 1851"/>
              <a:gd name="T51" fmla="*/ 2147483647 h 1355"/>
              <a:gd name="T52" fmla="*/ 2147483647 w 1851"/>
              <a:gd name="T53" fmla="*/ 2147483647 h 1355"/>
              <a:gd name="T54" fmla="*/ 2147483647 w 1851"/>
              <a:gd name="T55" fmla="*/ 2147483647 h 1355"/>
              <a:gd name="T56" fmla="*/ 2147483647 w 1851"/>
              <a:gd name="T57" fmla="*/ 2147483647 h 1355"/>
              <a:gd name="T58" fmla="*/ 2147483647 w 1851"/>
              <a:gd name="T59" fmla="*/ 2147483647 h 1355"/>
              <a:gd name="T60" fmla="*/ 2147483647 w 1851"/>
              <a:gd name="T61" fmla="*/ 2147483647 h 1355"/>
              <a:gd name="T62" fmla="*/ 2147483647 w 1851"/>
              <a:gd name="T63" fmla="*/ 2147483647 h 1355"/>
              <a:gd name="T64" fmla="*/ 2147483647 w 1851"/>
              <a:gd name="T65" fmla="*/ 2147483647 h 1355"/>
              <a:gd name="T66" fmla="*/ 2147483647 w 1851"/>
              <a:gd name="T67" fmla="*/ 2147483647 h 1355"/>
              <a:gd name="T68" fmla="*/ 2147483647 w 1851"/>
              <a:gd name="T69" fmla="*/ 2147483647 h 1355"/>
              <a:gd name="T70" fmla="*/ 2147483647 w 1851"/>
              <a:gd name="T71" fmla="*/ 2147483647 h 1355"/>
              <a:gd name="T72" fmla="*/ 2147483647 w 1851"/>
              <a:gd name="T73" fmla="*/ 2147483647 h 1355"/>
              <a:gd name="T74" fmla="*/ 2147483647 w 1851"/>
              <a:gd name="T75" fmla="*/ 2147483647 h 1355"/>
              <a:gd name="T76" fmla="*/ 2147483647 w 1851"/>
              <a:gd name="T77" fmla="*/ 2147483647 h 1355"/>
              <a:gd name="T78" fmla="*/ 2147483647 w 1851"/>
              <a:gd name="T79" fmla="*/ 2147483647 h 1355"/>
              <a:gd name="T80" fmla="*/ 2147483647 w 1851"/>
              <a:gd name="T81" fmla="*/ 2147483647 h 1355"/>
              <a:gd name="T82" fmla="*/ 2147483647 w 1851"/>
              <a:gd name="T83" fmla="*/ 2147483647 h 1355"/>
              <a:gd name="T84" fmla="*/ 2147483647 w 1851"/>
              <a:gd name="T85" fmla="*/ 2147483647 h 1355"/>
              <a:gd name="T86" fmla="*/ 2147483647 w 1851"/>
              <a:gd name="T87" fmla="*/ 2147483647 h 1355"/>
              <a:gd name="T88" fmla="*/ 2147483647 w 1851"/>
              <a:gd name="T89" fmla="*/ 2147483647 h 1355"/>
              <a:gd name="T90" fmla="*/ 2147483647 w 1851"/>
              <a:gd name="T91" fmla="*/ 2147483647 h 1355"/>
              <a:gd name="T92" fmla="*/ 2147483647 w 1851"/>
              <a:gd name="T93" fmla="*/ 2147483647 h 1355"/>
              <a:gd name="T94" fmla="*/ 2147483647 w 1851"/>
              <a:gd name="T95" fmla="*/ 2147483647 h 13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51"/>
              <a:gd name="T145" fmla="*/ 0 h 1355"/>
              <a:gd name="T146" fmla="*/ 1851 w 1851"/>
              <a:gd name="T147" fmla="*/ 1355 h 13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51" h="1355">
                <a:moveTo>
                  <a:pt x="123" y="23"/>
                </a:moveTo>
                <a:cubicBezTo>
                  <a:pt x="353" y="27"/>
                  <a:pt x="451" y="32"/>
                  <a:pt x="638" y="50"/>
                </a:cubicBezTo>
                <a:cubicBezTo>
                  <a:pt x="710" y="48"/>
                  <a:pt x="783" y="48"/>
                  <a:pt x="855" y="44"/>
                </a:cubicBezTo>
                <a:cubicBezTo>
                  <a:pt x="917" y="41"/>
                  <a:pt x="975" y="11"/>
                  <a:pt x="1038" y="3"/>
                </a:cubicBezTo>
                <a:cubicBezTo>
                  <a:pt x="1067" y="5"/>
                  <a:pt x="1098" y="0"/>
                  <a:pt x="1126" y="10"/>
                </a:cubicBezTo>
                <a:cubicBezTo>
                  <a:pt x="1144" y="17"/>
                  <a:pt x="1167" y="50"/>
                  <a:pt x="1167" y="50"/>
                </a:cubicBezTo>
                <a:cubicBezTo>
                  <a:pt x="1174" y="75"/>
                  <a:pt x="1184" y="94"/>
                  <a:pt x="1194" y="118"/>
                </a:cubicBezTo>
                <a:cubicBezTo>
                  <a:pt x="1196" y="122"/>
                  <a:pt x="1204" y="155"/>
                  <a:pt x="1207" y="159"/>
                </a:cubicBezTo>
                <a:cubicBezTo>
                  <a:pt x="1254" y="214"/>
                  <a:pt x="1353" y="217"/>
                  <a:pt x="1417" y="227"/>
                </a:cubicBezTo>
                <a:cubicBezTo>
                  <a:pt x="1448" y="246"/>
                  <a:pt x="1468" y="255"/>
                  <a:pt x="1505" y="261"/>
                </a:cubicBezTo>
                <a:cubicBezTo>
                  <a:pt x="1514" y="268"/>
                  <a:pt x="1523" y="275"/>
                  <a:pt x="1532" y="281"/>
                </a:cubicBezTo>
                <a:cubicBezTo>
                  <a:pt x="1543" y="288"/>
                  <a:pt x="1555" y="293"/>
                  <a:pt x="1566" y="301"/>
                </a:cubicBezTo>
                <a:cubicBezTo>
                  <a:pt x="1574" y="307"/>
                  <a:pt x="1578" y="317"/>
                  <a:pt x="1587" y="321"/>
                </a:cubicBezTo>
                <a:cubicBezTo>
                  <a:pt x="1606" y="329"/>
                  <a:pt x="1628" y="328"/>
                  <a:pt x="1648" y="335"/>
                </a:cubicBezTo>
                <a:cubicBezTo>
                  <a:pt x="1676" y="355"/>
                  <a:pt x="1701" y="376"/>
                  <a:pt x="1729" y="396"/>
                </a:cubicBezTo>
                <a:cubicBezTo>
                  <a:pt x="1751" y="455"/>
                  <a:pt x="1775" y="516"/>
                  <a:pt x="1804" y="572"/>
                </a:cubicBezTo>
                <a:cubicBezTo>
                  <a:pt x="1816" y="639"/>
                  <a:pt x="1819" y="708"/>
                  <a:pt x="1851" y="769"/>
                </a:cubicBezTo>
                <a:cubicBezTo>
                  <a:pt x="1849" y="812"/>
                  <a:pt x="1848" y="854"/>
                  <a:pt x="1844" y="897"/>
                </a:cubicBezTo>
                <a:cubicBezTo>
                  <a:pt x="1841" y="924"/>
                  <a:pt x="1818" y="946"/>
                  <a:pt x="1810" y="972"/>
                </a:cubicBezTo>
                <a:cubicBezTo>
                  <a:pt x="1785" y="1051"/>
                  <a:pt x="1729" y="1109"/>
                  <a:pt x="1682" y="1175"/>
                </a:cubicBezTo>
                <a:cubicBezTo>
                  <a:pt x="1656" y="1212"/>
                  <a:pt x="1638" y="1251"/>
                  <a:pt x="1600" y="1277"/>
                </a:cubicBezTo>
                <a:cubicBezTo>
                  <a:pt x="1561" y="1331"/>
                  <a:pt x="1576" y="1308"/>
                  <a:pt x="1553" y="1345"/>
                </a:cubicBezTo>
                <a:cubicBezTo>
                  <a:pt x="1560" y="1347"/>
                  <a:pt x="1580" y="1355"/>
                  <a:pt x="1573" y="1352"/>
                </a:cubicBezTo>
                <a:cubicBezTo>
                  <a:pt x="1555" y="1345"/>
                  <a:pt x="1538" y="1335"/>
                  <a:pt x="1519" y="1331"/>
                </a:cubicBezTo>
                <a:cubicBezTo>
                  <a:pt x="1512" y="1330"/>
                  <a:pt x="1506" y="1337"/>
                  <a:pt x="1499" y="1338"/>
                </a:cubicBezTo>
                <a:cubicBezTo>
                  <a:pt x="1476" y="1342"/>
                  <a:pt x="1454" y="1343"/>
                  <a:pt x="1431" y="1345"/>
                </a:cubicBezTo>
                <a:cubicBezTo>
                  <a:pt x="1387" y="1339"/>
                  <a:pt x="1352" y="1322"/>
                  <a:pt x="1309" y="1311"/>
                </a:cubicBezTo>
                <a:cubicBezTo>
                  <a:pt x="1256" y="1272"/>
                  <a:pt x="1138" y="1245"/>
                  <a:pt x="1072" y="1236"/>
                </a:cubicBezTo>
                <a:cubicBezTo>
                  <a:pt x="1009" y="1238"/>
                  <a:pt x="945" y="1237"/>
                  <a:pt x="882" y="1243"/>
                </a:cubicBezTo>
                <a:cubicBezTo>
                  <a:pt x="868" y="1244"/>
                  <a:pt x="847" y="1265"/>
                  <a:pt x="834" y="1270"/>
                </a:cubicBezTo>
                <a:cubicBezTo>
                  <a:pt x="783" y="1290"/>
                  <a:pt x="777" y="1289"/>
                  <a:pt x="733" y="1297"/>
                </a:cubicBezTo>
                <a:cubicBezTo>
                  <a:pt x="709" y="1314"/>
                  <a:pt x="687" y="1318"/>
                  <a:pt x="658" y="1324"/>
                </a:cubicBezTo>
                <a:cubicBezTo>
                  <a:pt x="567" y="1316"/>
                  <a:pt x="609" y="1322"/>
                  <a:pt x="550" y="1284"/>
                </a:cubicBezTo>
                <a:cubicBezTo>
                  <a:pt x="519" y="1243"/>
                  <a:pt x="495" y="1200"/>
                  <a:pt x="441" y="1189"/>
                </a:cubicBezTo>
                <a:cubicBezTo>
                  <a:pt x="419" y="1184"/>
                  <a:pt x="396" y="1184"/>
                  <a:pt x="374" y="1182"/>
                </a:cubicBezTo>
                <a:cubicBezTo>
                  <a:pt x="352" y="1176"/>
                  <a:pt x="327" y="1178"/>
                  <a:pt x="306" y="1169"/>
                </a:cubicBezTo>
                <a:cubicBezTo>
                  <a:pt x="291" y="1163"/>
                  <a:pt x="265" y="1141"/>
                  <a:pt x="265" y="1141"/>
                </a:cubicBezTo>
                <a:cubicBezTo>
                  <a:pt x="245" y="1110"/>
                  <a:pt x="225" y="1078"/>
                  <a:pt x="204" y="1047"/>
                </a:cubicBezTo>
                <a:cubicBezTo>
                  <a:pt x="190" y="982"/>
                  <a:pt x="184" y="996"/>
                  <a:pt x="177" y="911"/>
                </a:cubicBezTo>
                <a:cubicBezTo>
                  <a:pt x="179" y="875"/>
                  <a:pt x="180" y="839"/>
                  <a:pt x="184" y="803"/>
                </a:cubicBezTo>
                <a:cubicBezTo>
                  <a:pt x="187" y="780"/>
                  <a:pt x="198" y="735"/>
                  <a:pt x="198" y="735"/>
                </a:cubicBezTo>
                <a:cubicBezTo>
                  <a:pt x="190" y="683"/>
                  <a:pt x="197" y="624"/>
                  <a:pt x="150" y="593"/>
                </a:cubicBezTo>
                <a:cubicBezTo>
                  <a:pt x="119" y="527"/>
                  <a:pt x="160" y="610"/>
                  <a:pt x="89" y="504"/>
                </a:cubicBezTo>
                <a:cubicBezTo>
                  <a:pt x="80" y="491"/>
                  <a:pt x="62" y="464"/>
                  <a:pt x="62" y="464"/>
                </a:cubicBezTo>
                <a:cubicBezTo>
                  <a:pt x="48" y="424"/>
                  <a:pt x="41" y="392"/>
                  <a:pt x="35" y="349"/>
                </a:cubicBezTo>
                <a:cubicBezTo>
                  <a:pt x="33" y="279"/>
                  <a:pt x="32" y="209"/>
                  <a:pt x="28" y="139"/>
                </a:cubicBezTo>
                <a:cubicBezTo>
                  <a:pt x="26" y="109"/>
                  <a:pt x="0" y="44"/>
                  <a:pt x="48" y="37"/>
                </a:cubicBezTo>
                <a:cubicBezTo>
                  <a:pt x="175" y="17"/>
                  <a:pt x="129" y="58"/>
                  <a:pt x="170" y="17"/>
                </a:cubicBezTo>
              </a:path>
            </a:pathLst>
          </a:custGeom>
          <a:gradFill rotWithShape="1">
            <a:gsLst>
              <a:gs pos="0">
                <a:srgbClr val="98884E"/>
              </a:gs>
              <a:gs pos="100000">
                <a:srgbClr val="E3C1B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Text Box 27"/>
          <p:cNvSpPr txBox="1">
            <a:spLocks noChangeArrowheads="1"/>
          </p:cNvSpPr>
          <p:nvPr/>
        </p:nvSpPr>
        <p:spPr bwMode="auto">
          <a:xfrm>
            <a:off x="3203575" y="2276475"/>
            <a:ext cx="24479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«Физкультминутка»</a:t>
            </a:r>
          </a:p>
        </p:txBody>
      </p:sp>
      <p:sp>
        <p:nvSpPr>
          <p:cNvPr id="1040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27538" y="3141663"/>
            <a:ext cx="360362" cy="3603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Freeform 9"/>
          <p:cNvSpPr>
            <a:spLocks/>
          </p:cNvSpPr>
          <p:nvPr/>
        </p:nvSpPr>
        <p:spPr bwMode="auto">
          <a:xfrm rot="-3493456">
            <a:off x="6412140" y="128950"/>
            <a:ext cx="1788191" cy="2666368"/>
          </a:xfrm>
          <a:custGeom>
            <a:avLst/>
            <a:gdLst>
              <a:gd name="T0" fmla="*/ 2147483647 w 1016"/>
              <a:gd name="T1" fmla="*/ 2147483647 h 1425"/>
              <a:gd name="T2" fmla="*/ 2147483647 w 1016"/>
              <a:gd name="T3" fmla="*/ 2147483647 h 1425"/>
              <a:gd name="T4" fmla="*/ 2147483647 w 1016"/>
              <a:gd name="T5" fmla="*/ 2147483647 h 1425"/>
              <a:gd name="T6" fmla="*/ 0 w 1016"/>
              <a:gd name="T7" fmla="*/ 2147483647 h 1425"/>
              <a:gd name="T8" fmla="*/ 2147483647 w 1016"/>
              <a:gd name="T9" fmla="*/ 2147483647 h 1425"/>
              <a:gd name="T10" fmla="*/ 2147483647 w 1016"/>
              <a:gd name="T11" fmla="*/ 2147483647 h 1425"/>
              <a:gd name="T12" fmla="*/ 2147483647 w 1016"/>
              <a:gd name="T13" fmla="*/ 2147483647 h 1425"/>
              <a:gd name="T14" fmla="*/ 2147483647 w 1016"/>
              <a:gd name="T15" fmla="*/ 2147483647 h 1425"/>
              <a:gd name="T16" fmla="*/ 2147483647 w 1016"/>
              <a:gd name="T17" fmla="*/ 2147483647 h 1425"/>
              <a:gd name="T18" fmla="*/ 2147483647 w 1016"/>
              <a:gd name="T19" fmla="*/ 2147483647 h 1425"/>
              <a:gd name="T20" fmla="*/ 2147483647 w 1016"/>
              <a:gd name="T21" fmla="*/ 2147483647 h 1425"/>
              <a:gd name="T22" fmla="*/ 2147483647 w 1016"/>
              <a:gd name="T23" fmla="*/ 2147483647 h 1425"/>
              <a:gd name="T24" fmla="*/ 2147483647 w 1016"/>
              <a:gd name="T25" fmla="*/ 2147483647 h 1425"/>
              <a:gd name="T26" fmla="*/ 2147483647 w 1016"/>
              <a:gd name="T27" fmla="*/ 2147483647 h 1425"/>
              <a:gd name="T28" fmla="*/ 2147483647 w 1016"/>
              <a:gd name="T29" fmla="*/ 2147483647 h 1425"/>
              <a:gd name="T30" fmla="*/ 2147483647 w 1016"/>
              <a:gd name="T31" fmla="*/ 2147483647 h 1425"/>
              <a:gd name="T32" fmla="*/ 2147483647 w 1016"/>
              <a:gd name="T33" fmla="*/ 2147483647 h 1425"/>
              <a:gd name="T34" fmla="*/ 2147483647 w 1016"/>
              <a:gd name="T35" fmla="*/ 2147483647 h 1425"/>
              <a:gd name="T36" fmla="*/ 2147483647 w 1016"/>
              <a:gd name="T37" fmla="*/ 2147483647 h 1425"/>
              <a:gd name="T38" fmla="*/ 2147483647 w 1016"/>
              <a:gd name="T39" fmla="*/ 2147483647 h 1425"/>
              <a:gd name="T40" fmla="*/ 2147483647 w 1016"/>
              <a:gd name="T41" fmla="*/ 2147483647 h 1425"/>
              <a:gd name="T42" fmla="*/ 2147483647 w 1016"/>
              <a:gd name="T43" fmla="*/ 2147483647 h 1425"/>
              <a:gd name="T44" fmla="*/ 2147483647 w 1016"/>
              <a:gd name="T45" fmla="*/ 2147483647 h 1425"/>
              <a:gd name="T46" fmla="*/ 2147483647 w 1016"/>
              <a:gd name="T47" fmla="*/ 2147483647 h 1425"/>
              <a:gd name="T48" fmla="*/ 2147483647 w 1016"/>
              <a:gd name="T49" fmla="*/ 2147483647 h 1425"/>
              <a:gd name="T50" fmla="*/ 2147483647 w 1016"/>
              <a:gd name="T51" fmla="*/ 2147483647 h 1425"/>
              <a:gd name="T52" fmla="*/ 2147483647 w 1016"/>
              <a:gd name="T53" fmla="*/ 2147483647 h 1425"/>
              <a:gd name="T54" fmla="*/ 2147483647 w 1016"/>
              <a:gd name="T55" fmla="*/ 2147483647 h 1425"/>
              <a:gd name="T56" fmla="*/ 2147483647 w 1016"/>
              <a:gd name="T57" fmla="*/ 2147483647 h 1425"/>
              <a:gd name="T58" fmla="*/ 2147483647 w 1016"/>
              <a:gd name="T59" fmla="*/ 2147483647 h 1425"/>
              <a:gd name="T60" fmla="*/ 2147483647 w 1016"/>
              <a:gd name="T61" fmla="*/ 2147483647 h 1425"/>
              <a:gd name="T62" fmla="*/ 2147483647 w 1016"/>
              <a:gd name="T63" fmla="*/ 2147483647 h 1425"/>
              <a:gd name="T64" fmla="*/ 2147483647 w 1016"/>
              <a:gd name="T65" fmla="*/ 2147483647 h 1425"/>
              <a:gd name="T66" fmla="*/ 2147483647 w 1016"/>
              <a:gd name="T67" fmla="*/ 2147483647 h 1425"/>
              <a:gd name="T68" fmla="*/ 2147483647 w 1016"/>
              <a:gd name="T69" fmla="*/ 2147483647 h 1425"/>
              <a:gd name="T70" fmla="*/ 2147483647 w 1016"/>
              <a:gd name="T71" fmla="*/ 2147483647 h 142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16"/>
              <a:gd name="T109" fmla="*/ 0 h 1425"/>
              <a:gd name="T110" fmla="*/ 1016 w 1016"/>
              <a:gd name="T111" fmla="*/ 1425 h 142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16" h="1425">
                <a:moveTo>
                  <a:pt x="346" y="29"/>
                </a:moveTo>
                <a:cubicBezTo>
                  <a:pt x="290" y="47"/>
                  <a:pt x="233" y="78"/>
                  <a:pt x="176" y="90"/>
                </a:cubicBezTo>
                <a:cubicBezTo>
                  <a:pt x="140" y="113"/>
                  <a:pt x="98" y="121"/>
                  <a:pt x="61" y="144"/>
                </a:cubicBezTo>
                <a:cubicBezTo>
                  <a:pt x="38" y="158"/>
                  <a:pt x="0" y="198"/>
                  <a:pt x="0" y="198"/>
                </a:cubicBezTo>
                <a:cubicBezTo>
                  <a:pt x="10" y="286"/>
                  <a:pt x="34" y="310"/>
                  <a:pt x="108" y="354"/>
                </a:cubicBezTo>
                <a:cubicBezTo>
                  <a:pt x="155" y="423"/>
                  <a:pt x="138" y="393"/>
                  <a:pt x="163" y="442"/>
                </a:cubicBezTo>
                <a:cubicBezTo>
                  <a:pt x="182" y="530"/>
                  <a:pt x="153" y="591"/>
                  <a:pt x="115" y="666"/>
                </a:cubicBezTo>
                <a:cubicBezTo>
                  <a:pt x="86" y="722"/>
                  <a:pt x="114" y="689"/>
                  <a:pt x="95" y="734"/>
                </a:cubicBezTo>
                <a:cubicBezTo>
                  <a:pt x="70" y="793"/>
                  <a:pt x="45" y="846"/>
                  <a:pt x="34" y="910"/>
                </a:cubicBezTo>
                <a:cubicBezTo>
                  <a:pt x="60" y="977"/>
                  <a:pt x="121" y="992"/>
                  <a:pt x="183" y="1018"/>
                </a:cubicBezTo>
                <a:cubicBezTo>
                  <a:pt x="259" y="1049"/>
                  <a:pt x="332" y="1075"/>
                  <a:pt x="379" y="1147"/>
                </a:cubicBezTo>
                <a:cubicBezTo>
                  <a:pt x="388" y="1181"/>
                  <a:pt x="387" y="1213"/>
                  <a:pt x="407" y="1242"/>
                </a:cubicBezTo>
                <a:cubicBezTo>
                  <a:pt x="416" y="1281"/>
                  <a:pt x="435" y="1301"/>
                  <a:pt x="468" y="1323"/>
                </a:cubicBezTo>
                <a:cubicBezTo>
                  <a:pt x="557" y="1383"/>
                  <a:pt x="625" y="1409"/>
                  <a:pt x="732" y="1425"/>
                </a:cubicBezTo>
                <a:cubicBezTo>
                  <a:pt x="766" y="1416"/>
                  <a:pt x="793" y="1414"/>
                  <a:pt x="820" y="1391"/>
                </a:cubicBezTo>
                <a:cubicBezTo>
                  <a:pt x="855" y="1360"/>
                  <a:pt x="864" y="1301"/>
                  <a:pt x="888" y="1262"/>
                </a:cubicBezTo>
                <a:cubicBezTo>
                  <a:pt x="892" y="1228"/>
                  <a:pt x="897" y="1195"/>
                  <a:pt x="901" y="1161"/>
                </a:cubicBezTo>
                <a:cubicBezTo>
                  <a:pt x="903" y="1143"/>
                  <a:pt x="908" y="1106"/>
                  <a:pt x="908" y="1106"/>
                </a:cubicBezTo>
                <a:cubicBezTo>
                  <a:pt x="904" y="1052"/>
                  <a:pt x="881" y="925"/>
                  <a:pt x="901" y="869"/>
                </a:cubicBezTo>
                <a:cubicBezTo>
                  <a:pt x="904" y="860"/>
                  <a:pt x="963" y="803"/>
                  <a:pt x="976" y="795"/>
                </a:cubicBezTo>
                <a:cubicBezTo>
                  <a:pt x="999" y="765"/>
                  <a:pt x="1008" y="736"/>
                  <a:pt x="1016" y="700"/>
                </a:cubicBezTo>
                <a:cubicBezTo>
                  <a:pt x="997" y="670"/>
                  <a:pt x="969" y="641"/>
                  <a:pt x="935" y="632"/>
                </a:cubicBezTo>
                <a:cubicBezTo>
                  <a:pt x="888" y="585"/>
                  <a:pt x="826" y="567"/>
                  <a:pt x="786" y="510"/>
                </a:cubicBezTo>
                <a:cubicBezTo>
                  <a:pt x="794" y="478"/>
                  <a:pt x="802" y="467"/>
                  <a:pt x="833" y="456"/>
                </a:cubicBezTo>
                <a:cubicBezTo>
                  <a:pt x="838" y="449"/>
                  <a:pt x="850" y="443"/>
                  <a:pt x="847" y="435"/>
                </a:cubicBezTo>
                <a:cubicBezTo>
                  <a:pt x="843" y="426"/>
                  <a:pt x="830" y="423"/>
                  <a:pt x="820" y="422"/>
                </a:cubicBezTo>
                <a:cubicBezTo>
                  <a:pt x="777" y="417"/>
                  <a:pt x="734" y="417"/>
                  <a:pt x="691" y="415"/>
                </a:cubicBezTo>
                <a:cubicBezTo>
                  <a:pt x="663" y="405"/>
                  <a:pt x="647" y="396"/>
                  <a:pt x="637" y="368"/>
                </a:cubicBezTo>
                <a:cubicBezTo>
                  <a:pt x="639" y="357"/>
                  <a:pt x="638" y="344"/>
                  <a:pt x="644" y="334"/>
                </a:cubicBezTo>
                <a:cubicBezTo>
                  <a:pt x="648" y="327"/>
                  <a:pt x="660" y="327"/>
                  <a:pt x="664" y="320"/>
                </a:cubicBezTo>
                <a:cubicBezTo>
                  <a:pt x="673" y="306"/>
                  <a:pt x="673" y="288"/>
                  <a:pt x="678" y="273"/>
                </a:cubicBezTo>
                <a:cubicBezTo>
                  <a:pt x="667" y="231"/>
                  <a:pt x="676" y="252"/>
                  <a:pt x="644" y="205"/>
                </a:cubicBezTo>
                <a:cubicBezTo>
                  <a:pt x="639" y="198"/>
                  <a:pt x="630" y="185"/>
                  <a:pt x="630" y="185"/>
                </a:cubicBezTo>
                <a:cubicBezTo>
                  <a:pt x="618" y="149"/>
                  <a:pt x="579" y="133"/>
                  <a:pt x="549" y="110"/>
                </a:cubicBezTo>
                <a:cubicBezTo>
                  <a:pt x="495" y="69"/>
                  <a:pt x="440" y="19"/>
                  <a:pt x="373" y="2"/>
                </a:cubicBezTo>
                <a:cubicBezTo>
                  <a:pt x="340" y="11"/>
                  <a:pt x="346" y="0"/>
                  <a:pt x="346" y="29"/>
                </a:cubicBezTo>
                <a:close/>
              </a:path>
            </a:pathLst>
          </a:custGeom>
          <a:gradFill rotWithShape="1">
            <a:gsLst>
              <a:gs pos="0">
                <a:srgbClr val="E3C1BB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Text Box 28"/>
          <p:cNvSpPr txBox="1">
            <a:spLocks noChangeArrowheads="1"/>
          </p:cNvSpPr>
          <p:nvPr/>
        </p:nvSpPr>
        <p:spPr bwMode="auto">
          <a:xfrm>
            <a:off x="6072198" y="928670"/>
            <a:ext cx="19431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«Практикум»</a:t>
            </a:r>
          </a:p>
        </p:txBody>
      </p:sp>
      <p:sp>
        <p:nvSpPr>
          <p:cNvPr id="1043" name="AutoShape 3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86" y="1500174"/>
            <a:ext cx="360363" cy="360362"/>
          </a:xfrm>
          <a:prstGeom prst="actionButtonBlank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Freeform 8"/>
          <p:cNvSpPr>
            <a:spLocks/>
          </p:cNvSpPr>
          <p:nvPr/>
        </p:nvSpPr>
        <p:spPr bwMode="auto">
          <a:xfrm rot="4250231">
            <a:off x="5381626" y="3657600"/>
            <a:ext cx="2303462" cy="3455987"/>
          </a:xfrm>
          <a:custGeom>
            <a:avLst/>
            <a:gdLst>
              <a:gd name="T0" fmla="*/ 2147483647 w 1036"/>
              <a:gd name="T1" fmla="*/ 2147483647 h 1744"/>
              <a:gd name="T2" fmla="*/ 2147483647 w 1036"/>
              <a:gd name="T3" fmla="*/ 2147483647 h 1744"/>
              <a:gd name="T4" fmla="*/ 2147483647 w 1036"/>
              <a:gd name="T5" fmla="*/ 2147483647 h 1744"/>
              <a:gd name="T6" fmla="*/ 2147483647 w 1036"/>
              <a:gd name="T7" fmla="*/ 2147483647 h 1744"/>
              <a:gd name="T8" fmla="*/ 2147483647 w 1036"/>
              <a:gd name="T9" fmla="*/ 2147483647 h 1744"/>
              <a:gd name="T10" fmla="*/ 2147483647 w 1036"/>
              <a:gd name="T11" fmla="*/ 2147483647 h 1744"/>
              <a:gd name="T12" fmla="*/ 2147483647 w 1036"/>
              <a:gd name="T13" fmla="*/ 2147483647 h 1744"/>
              <a:gd name="T14" fmla="*/ 2147483647 w 1036"/>
              <a:gd name="T15" fmla="*/ 2147483647 h 1744"/>
              <a:gd name="T16" fmla="*/ 2147483647 w 1036"/>
              <a:gd name="T17" fmla="*/ 2147483647 h 1744"/>
              <a:gd name="T18" fmla="*/ 2147483647 w 1036"/>
              <a:gd name="T19" fmla="*/ 2147483647 h 1744"/>
              <a:gd name="T20" fmla="*/ 2147483647 w 1036"/>
              <a:gd name="T21" fmla="*/ 2147483647 h 1744"/>
              <a:gd name="T22" fmla="*/ 2147483647 w 1036"/>
              <a:gd name="T23" fmla="*/ 2147483647 h 1744"/>
              <a:gd name="T24" fmla="*/ 2147483647 w 1036"/>
              <a:gd name="T25" fmla="*/ 2147483647 h 1744"/>
              <a:gd name="T26" fmla="*/ 2147483647 w 1036"/>
              <a:gd name="T27" fmla="*/ 2147483647 h 1744"/>
              <a:gd name="T28" fmla="*/ 2147483647 w 1036"/>
              <a:gd name="T29" fmla="*/ 2147483647 h 1744"/>
              <a:gd name="T30" fmla="*/ 2147483647 w 1036"/>
              <a:gd name="T31" fmla="*/ 2147483647 h 1744"/>
              <a:gd name="T32" fmla="*/ 2147483647 w 1036"/>
              <a:gd name="T33" fmla="*/ 2147483647 h 1744"/>
              <a:gd name="T34" fmla="*/ 2147483647 w 1036"/>
              <a:gd name="T35" fmla="*/ 2147483647 h 1744"/>
              <a:gd name="T36" fmla="*/ 2147483647 w 1036"/>
              <a:gd name="T37" fmla="*/ 2147483647 h 1744"/>
              <a:gd name="T38" fmla="*/ 2147483647 w 1036"/>
              <a:gd name="T39" fmla="*/ 2147483647 h 1744"/>
              <a:gd name="T40" fmla="*/ 2147483647 w 1036"/>
              <a:gd name="T41" fmla="*/ 2147483647 h 1744"/>
              <a:gd name="T42" fmla="*/ 2147483647 w 1036"/>
              <a:gd name="T43" fmla="*/ 2147483647 h 1744"/>
              <a:gd name="T44" fmla="*/ 2147483647 w 1036"/>
              <a:gd name="T45" fmla="*/ 2147483647 h 1744"/>
              <a:gd name="T46" fmla="*/ 2147483647 w 1036"/>
              <a:gd name="T47" fmla="*/ 2147483647 h 1744"/>
              <a:gd name="T48" fmla="*/ 2147483647 w 1036"/>
              <a:gd name="T49" fmla="*/ 2147483647 h 1744"/>
              <a:gd name="T50" fmla="*/ 2147483647 w 1036"/>
              <a:gd name="T51" fmla="*/ 2147483647 h 1744"/>
              <a:gd name="T52" fmla="*/ 2147483647 w 1036"/>
              <a:gd name="T53" fmla="*/ 2147483647 h 1744"/>
              <a:gd name="T54" fmla="*/ 2147483647 w 1036"/>
              <a:gd name="T55" fmla="*/ 2147483647 h 1744"/>
              <a:gd name="T56" fmla="*/ 2147483647 w 1036"/>
              <a:gd name="T57" fmla="*/ 2147483647 h 1744"/>
              <a:gd name="T58" fmla="*/ 2147483647 w 1036"/>
              <a:gd name="T59" fmla="*/ 2147483647 h 1744"/>
              <a:gd name="T60" fmla="*/ 2147483647 w 1036"/>
              <a:gd name="T61" fmla="*/ 2147483647 h 1744"/>
              <a:gd name="T62" fmla="*/ 2147483647 w 1036"/>
              <a:gd name="T63" fmla="*/ 2147483647 h 1744"/>
              <a:gd name="T64" fmla="*/ 2147483647 w 1036"/>
              <a:gd name="T65" fmla="*/ 2147483647 h 1744"/>
              <a:gd name="T66" fmla="*/ 2147483647 w 1036"/>
              <a:gd name="T67" fmla="*/ 2147483647 h 1744"/>
              <a:gd name="T68" fmla="*/ 2147483647 w 1036"/>
              <a:gd name="T69" fmla="*/ 2147483647 h 1744"/>
              <a:gd name="T70" fmla="*/ 2147483647 w 1036"/>
              <a:gd name="T71" fmla="*/ 2147483647 h 1744"/>
              <a:gd name="T72" fmla="*/ 2147483647 w 1036"/>
              <a:gd name="T73" fmla="*/ 2147483647 h 1744"/>
              <a:gd name="T74" fmla="*/ 2147483647 w 1036"/>
              <a:gd name="T75" fmla="*/ 2147483647 h 1744"/>
              <a:gd name="T76" fmla="*/ 2147483647 w 1036"/>
              <a:gd name="T77" fmla="*/ 2147483647 h 1744"/>
              <a:gd name="T78" fmla="*/ 2147483647 w 1036"/>
              <a:gd name="T79" fmla="*/ 2147483647 h 1744"/>
              <a:gd name="T80" fmla="*/ 2147483647 w 1036"/>
              <a:gd name="T81" fmla="*/ 2147483647 h 174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6"/>
              <a:gd name="T124" fmla="*/ 0 h 1744"/>
              <a:gd name="T125" fmla="*/ 1036 w 1036"/>
              <a:gd name="T126" fmla="*/ 1744 h 174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6" h="1744">
                <a:moveTo>
                  <a:pt x="326" y="104"/>
                </a:moveTo>
                <a:cubicBezTo>
                  <a:pt x="234" y="111"/>
                  <a:pt x="127" y="117"/>
                  <a:pt x="42" y="158"/>
                </a:cubicBezTo>
                <a:cubicBezTo>
                  <a:pt x="0" y="219"/>
                  <a:pt x="91" y="326"/>
                  <a:pt x="130" y="375"/>
                </a:cubicBezTo>
                <a:cubicBezTo>
                  <a:pt x="153" y="447"/>
                  <a:pt x="164" y="516"/>
                  <a:pt x="123" y="585"/>
                </a:cubicBezTo>
                <a:cubicBezTo>
                  <a:pt x="122" y="588"/>
                  <a:pt x="113" y="626"/>
                  <a:pt x="110" y="632"/>
                </a:cubicBezTo>
                <a:cubicBezTo>
                  <a:pt x="100" y="655"/>
                  <a:pt x="76" y="700"/>
                  <a:pt x="76" y="700"/>
                </a:cubicBezTo>
                <a:cubicBezTo>
                  <a:pt x="64" y="768"/>
                  <a:pt x="65" y="777"/>
                  <a:pt x="123" y="815"/>
                </a:cubicBezTo>
                <a:cubicBezTo>
                  <a:pt x="144" y="843"/>
                  <a:pt x="167" y="852"/>
                  <a:pt x="191" y="876"/>
                </a:cubicBezTo>
                <a:cubicBezTo>
                  <a:pt x="208" y="928"/>
                  <a:pt x="208" y="933"/>
                  <a:pt x="191" y="1005"/>
                </a:cubicBezTo>
                <a:cubicBezTo>
                  <a:pt x="187" y="1024"/>
                  <a:pt x="171" y="1059"/>
                  <a:pt x="171" y="1059"/>
                </a:cubicBezTo>
                <a:cubicBezTo>
                  <a:pt x="174" y="1104"/>
                  <a:pt x="169" y="1164"/>
                  <a:pt x="191" y="1208"/>
                </a:cubicBezTo>
                <a:cubicBezTo>
                  <a:pt x="212" y="1251"/>
                  <a:pt x="247" y="1249"/>
                  <a:pt x="265" y="1310"/>
                </a:cubicBezTo>
                <a:cubicBezTo>
                  <a:pt x="270" y="1441"/>
                  <a:pt x="229" y="1493"/>
                  <a:pt x="326" y="1540"/>
                </a:cubicBezTo>
                <a:cubicBezTo>
                  <a:pt x="374" y="1590"/>
                  <a:pt x="406" y="1585"/>
                  <a:pt x="435" y="1656"/>
                </a:cubicBezTo>
                <a:cubicBezTo>
                  <a:pt x="443" y="1704"/>
                  <a:pt x="438" y="1731"/>
                  <a:pt x="489" y="1744"/>
                </a:cubicBezTo>
                <a:cubicBezTo>
                  <a:pt x="557" y="1739"/>
                  <a:pt x="586" y="1735"/>
                  <a:pt x="645" y="1717"/>
                </a:cubicBezTo>
                <a:cubicBezTo>
                  <a:pt x="690" y="1689"/>
                  <a:pt x="708" y="1672"/>
                  <a:pt x="719" y="1622"/>
                </a:cubicBezTo>
                <a:cubicBezTo>
                  <a:pt x="713" y="1539"/>
                  <a:pt x="675" y="1391"/>
                  <a:pt x="726" y="1330"/>
                </a:cubicBezTo>
                <a:cubicBezTo>
                  <a:pt x="745" y="1307"/>
                  <a:pt x="789" y="1280"/>
                  <a:pt x="814" y="1263"/>
                </a:cubicBezTo>
                <a:cubicBezTo>
                  <a:pt x="829" y="1217"/>
                  <a:pt x="808" y="1268"/>
                  <a:pt x="848" y="1222"/>
                </a:cubicBezTo>
                <a:cubicBezTo>
                  <a:pt x="855" y="1214"/>
                  <a:pt x="856" y="1203"/>
                  <a:pt x="862" y="1195"/>
                </a:cubicBezTo>
                <a:cubicBezTo>
                  <a:pt x="868" y="1187"/>
                  <a:pt x="875" y="1182"/>
                  <a:pt x="882" y="1175"/>
                </a:cubicBezTo>
                <a:cubicBezTo>
                  <a:pt x="902" y="1116"/>
                  <a:pt x="894" y="1079"/>
                  <a:pt x="889" y="1012"/>
                </a:cubicBezTo>
                <a:cubicBezTo>
                  <a:pt x="891" y="989"/>
                  <a:pt x="886" y="964"/>
                  <a:pt x="896" y="944"/>
                </a:cubicBezTo>
                <a:cubicBezTo>
                  <a:pt x="899" y="938"/>
                  <a:pt x="974" y="893"/>
                  <a:pt x="984" y="883"/>
                </a:cubicBezTo>
                <a:cubicBezTo>
                  <a:pt x="998" y="854"/>
                  <a:pt x="1006" y="825"/>
                  <a:pt x="1018" y="795"/>
                </a:cubicBezTo>
                <a:cubicBezTo>
                  <a:pt x="1015" y="750"/>
                  <a:pt x="1036" y="692"/>
                  <a:pt x="1004" y="660"/>
                </a:cubicBezTo>
                <a:cubicBezTo>
                  <a:pt x="985" y="641"/>
                  <a:pt x="942" y="630"/>
                  <a:pt x="916" y="619"/>
                </a:cubicBezTo>
                <a:cubicBezTo>
                  <a:pt x="903" y="613"/>
                  <a:pt x="875" y="605"/>
                  <a:pt x="875" y="605"/>
                </a:cubicBezTo>
                <a:cubicBezTo>
                  <a:pt x="863" y="593"/>
                  <a:pt x="845" y="586"/>
                  <a:pt x="835" y="571"/>
                </a:cubicBezTo>
                <a:cubicBezTo>
                  <a:pt x="826" y="557"/>
                  <a:pt x="826" y="539"/>
                  <a:pt x="821" y="524"/>
                </a:cubicBezTo>
                <a:cubicBezTo>
                  <a:pt x="817" y="434"/>
                  <a:pt x="842" y="313"/>
                  <a:pt x="740" y="273"/>
                </a:cubicBezTo>
                <a:cubicBezTo>
                  <a:pt x="721" y="266"/>
                  <a:pt x="690" y="263"/>
                  <a:pt x="672" y="260"/>
                </a:cubicBezTo>
                <a:cubicBezTo>
                  <a:pt x="658" y="255"/>
                  <a:pt x="639" y="258"/>
                  <a:pt x="631" y="246"/>
                </a:cubicBezTo>
                <a:cubicBezTo>
                  <a:pt x="620" y="230"/>
                  <a:pt x="597" y="199"/>
                  <a:pt x="597" y="199"/>
                </a:cubicBezTo>
                <a:cubicBezTo>
                  <a:pt x="590" y="175"/>
                  <a:pt x="584" y="159"/>
                  <a:pt x="570" y="138"/>
                </a:cubicBezTo>
                <a:cubicBezTo>
                  <a:pt x="558" y="97"/>
                  <a:pt x="490" y="23"/>
                  <a:pt x="448" y="9"/>
                </a:cubicBezTo>
                <a:cubicBezTo>
                  <a:pt x="412" y="12"/>
                  <a:pt x="368" y="0"/>
                  <a:pt x="340" y="23"/>
                </a:cubicBezTo>
                <a:cubicBezTo>
                  <a:pt x="334" y="28"/>
                  <a:pt x="332" y="37"/>
                  <a:pt x="326" y="43"/>
                </a:cubicBezTo>
                <a:cubicBezTo>
                  <a:pt x="320" y="49"/>
                  <a:pt x="313" y="52"/>
                  <a:pt x="306" y="56"/>
                </a:cubicBezTo>
                <a:cubicBezTo>
                  <a:pt x="292" y="99"/>
                  <a:pt x="276" y="93"/>
                  <a:pt x="326" y="104"/>
                </a:cubicBezTo>
                <a:close/>
              </a:path>
            </a:pathLst>
          </a:custGeom>
          <a:gradFill rotWithShape="1">
            <a:gsLst>
              <a:gs pos="0">
                <a:srgbClr val="98884E"/>
              </a:gs>
              <a:gs pos="100000">
                <a:srgbClr val="E3C1B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" name="Text Box 29"/>
          <p:cNvSpPr txBox="1">
            <a:spLocks noChangeArrowheads="1"/>
          </p:cNvSpPr>
          <p:nvPr/>
        </p:nvSpPr>
        <p:spPr bwMode="auto">
          <a:xfrm>
            <a:off x="5286380" y="4714884"/>
            <a:ext cx="22320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«Домашнее задание»</a:t>
            </a:r>
          </a:p>
        </p:txBody>
      </p:sp>
      <p:sp>
        <p:nvSpPr>
          <p:cNvPr id="1046" name="AutoShape 3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86380" y="5643578"/>
            <a:ext cx="360363" cy="360362"/>
          </a:xfrm>
          <a:prstGeom prst="actionButtonBlank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7" name="AutoShape 14"/>
          <p:cNvSpPr>
            <a:spLocks noChangeArrowheads="1"/>
          </p:cNvSpPr>
          <p:nvPr/>
        </p:nvSpPr>
        <p:spPr bwMode="auto">
          <a:xfrm rot="-2802714">
            <a:off x="3419475" y="3429001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" name="AutoShape 16"/>
          <p:cNvSpPr>
            <a:spLocks noChangeArrowheads="1"/>
          </p:cNvSpPr>
          <p:nvPr/>
        </p:nvSpPr>
        <p:spPr bwMode="auto">
          <a:xfrm rot="-1554994">
            <a:off x="6011863" y="1773238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" name="AutoShape 17"/>
          <p:cNvSpPr>
            <a:spLocks noChangeArrowheads="1"/>
          </p:cNvSpPr>
          <p:nvPr/>
        </p:nvSpPr>
        <p:spPr bwMode="auto">
          <a:xfrm rot="6159880">
            <a:off x="7667625" y="2278063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0" name="AutoShape 10"/>
          <p:cNvSpPr>
            <a:spLocks noChangeArrowheads="1"/>
          </p:cNvSpPr>
          <p:nvPr/>
        </p:nvSpPr>
        <p:spPr bwMode="auto">
          <a:xfrm rot="4101334">
            <a:off x="1370012" y="338137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1" name="AutoShape 19"/>
          <p:cNvSpPr>
            <a:spLocks noChangeArrowheads="1"/>
          </p:cNvSpPr>
          <p:nvPr/>
        </p:nvSpPr>
        <p:spPr bwMode="auto">
          <a:xfrm rot="6397915">
            <a:off x="7307262" y="371792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52" name="Picture 41" descr="E:\анимации\30[4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571744"/>
            <a:ext cx="3181529" cy="184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3" name="AutoShape 15"/>
          <p:cNvSpPr>
            <a:spLocks noChangeArrowheads="1"/>
          </p:cNvSpPr>
          <p:nvPr/>
        </p:nvSpPr>
        <p:spPr bwMode="auto">
          <a:xfrm rot="-1351527">
            <a:off x="5508625" y="206057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63274" y="285750"/>
            <a:ext cx="724987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по стране «КОМПЬЮТЕРНАЯ ГРАФИКА»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Картинка 4 из 988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76362"/>
            <a:ext cx="1085299" cy="9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 Box 22"/>
          <p:cNvSpPr txBox="1">
            <a:spLocks noChangeArrowheads="1"/>
          </p:cNvSpPr>
          <p:nvPr/>
        </p:nvSpPr>
        <p:spPr bwMode="auto">
          <a:xfrm>
            <a:off x="576263" y="1916113"/>
            <a:ext cx="1943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 «Повторение»</a:t>
            </a:r>
          </a:p>
        </p:txBody>
      </p:sp>
      <p:pic>
        <p:nvPicPr>
          <p:cNvPr id="31" name="Picture 4" descr="Картинка 12 из 9477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5000636"/>
            <a:ext cx="1571604" cy="1571604"/>
          </a:xfrm>
          <a:prstGeom prst="rect">
            <a:avLst/>
          </a:prstGeom>
          <a:noFill/>
        </p:spPr>
      </p:pic>
      <p:pic>
        <p:nvPicPr>
          <p:cNvPr id="32" name="Picture 2" descr="Картинка 69 из 9459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714489"/>
            <a:ext cx="1049117" cy="9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Картинка 38 из 97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16" y="4857760"/>
            <a:ext cx="1857388" cy="168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446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76268" y="220541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Freeform 6"/>
          <p:cNvSpPr>
            <a:spLocks/>
          </p:cNvSpPr>
          <p:nvPr/>
        </p:nvSpPr>
        <p:spPr bwMode="auto">
          <a:xfrm rot="4250231">
            <a:off x="468312" y="-315912"/>
            <a:ext cx="2303463" cy="3455988"/>
          </a:xfrm>
          <a:custGeom>
            <a:avLst/>
            <a:gdLst>
              <a:gd name="T0" fmla="*/ 2147483647 w 1036"/>
              <a:gd name="T1" fmla="*/ 2147483647 h 1744"/>
              <a:gd name="T2" fmla="*/ 2147483647 w 1036"/>
              <a:gd name="T3" fmla="*/ 2147483647 h 1744"/>
              <a:gd name="T4" fmla="*/ 2147483647 w 1036"/>
              <a:gd name="T5" fmla="*/ 2147483647 h 1744"/>
              <a:gd name="T6" fmla="*/ 2147483647 w 1036"/>
              <a:gd name="T7" fmla="*/ 2147483647 h 1744"/>
              <a:gd name="T8" fmla="*/ 2147483647 w 1036"/>
              <a:gd name="T9" fmla="*/ 2147483647 h 1744"/>
              <a:gd name="T10" fmla="*/ 2147483647 w 1036"/>
              <a:gd name="T11" fmla="*/ 2147483647 h 1744"/>
              <a:gd name="T12" fmla="*/ 2147483647 w 1036"/>
              <a:gd name="T13" fmla="*/ 2147483647 h 1744"/>
              <a:gd name="T14" fmla="*/ 2147483647 w 1036"/>
              <a:gd name="T15" fmla="*/ 2147483647 h 1744"/>
              <a:gd name="T16" fmla="*/ 2147483647 w 1036"/>
              <a:gd name="T17" fmla="*/ 2147483647 h 1744"/>
              <a:gd name="T18" fmla="*/ 2147483647 w 1036"/>
              <a:gd name="T19" fmla="*/ 2147483647 h 1744"/>
              <a:gd name="T20" fmla="*/ 2147483647 w 1036"/>
              <a:gd name="T21" fmla="*/ 2147483647 h 1744"/>
              <a:gd name="T22" fmla="*/ 2147483647 w 1036"/>
              <a:gd name="T23" fmla="*/ 2147483647 h 1744"/>
              <a:gd name="T24" fmla="*/ 2147483647 w 1036"/>
              <a:gd name="T25" fmla="*/ 2147483647 h 1744"/>
              <a:gd name="T26" fmla="*/ 2147483647 w 1036"/>
              <a:gd name="T27" fmla="*/ 2147483647 h 1744"/>
              <a:gd name="T28" fmla="*/ 2147483647 w 1036"/>
              <a:gd name="T29" fmla="*/ 2147483647 h 1744"/>
              <a:gd name="T30" fmla="*/ 2147483647 w 1036"/>
              <a:gd name="T31" fmla="*/ 2147483647 h 1744"/>
              <a:gd name="T32" fmla="*/ 2147483647 w 1036"/>
              <a:gd name="T33" fmla="*/ 2147483647 h 1744"/>
              <a:gd name="T34" fmla="*/ 2147483647 w 1036"/>
              <a:gd name="T35" fmla="*/ 2147483647 h 1744"/>
              <a:gd name="T36" fmla="*/ 2147483647 w 1036"/>
              <a:gd name="T37" fmla="*/ 2147483647 h 1744"/>
              <a:gd name="T38" fmla="*/ 2147483647 w 1036"/>
              <a:gd name="T39" fmla="*/ 2147483647 h 1744"/>
              <a:gd name="T40" fmla="*/ 2147483647 w 1036"/>
              <a:gd name="T41" fmla="*/ 2147483647 h 1744"/>
              <a:gd name="T42" fmla="*/ 2147483647 w 1036"/>
              <a:gd name="T43" fmla="*/ 2147483647 h 1744"/>
              <a:gd name="T44" fmla="*/ 2147483647 w 1036"/>
              <a:gd name="T45" fmla="*/ 2147483647 h 1744"/>
              <a:gd name="T46" fmla="*/ 2147483647 w 1036"/>
              <a:gd name="T47" fmla="*/ 2147483647 h 1744"/>
              <a:gd name="T48" fmla="*/ 2147483647 w 1036"/>
              <a:gd name="T49" fmla="*/ 2147483647 h 1744"/>
              <a:gd name="T50" fmla="*/ 2147483647 w 1036"/>
              <a:gd name="T51" fmla="*/ 2147483647 h 1744"/>
              <a:gd name="T52" fmla="*/ 2147483647 w 1036"/>
              <a:gd name="T53" fmla="*/ 2147483647 h 1744"/>
              <a:gd name="T54" fmla="*/ 2147483647 w 1036"/>
              <a:gd name="T55" fmla="*/ 2147483647 h 1744"/>
              <a:gd name="T56" fmla="*/ 2147483647 w 1036"/>
              <a:gd name="T57" fmla="*/ 2147483647 h 1744"/>
              <a:gd name="T58" fmla="*/ 2147483647 w 1036"/>
              <a:gd name="T59" fmla="*/ 2147483647 h 1744"/>
              <a:gd name="T60" fmla="*/ 2147483647 w 1036"/>
              <a:gd name="T61" fmla="*/ 2147483647 h 1744"/>
              <a:gd name="T62" fmla="*/ 2147483647 w 1036"/>
              <a:gd name="T63" fmla="*/ 2147483647 h 1744"/>
              <a:gd name="T64" fmla="*/ 2147483647 w 1036"/>
              <a:gd name="T65" fmla="*/ 2147483647 h 1744"/>
              <a:gd name="T66" fmla="*/ 2147483647 w 1036"/>
              <a:gd name="T67" fmla="*/ 2147483647 h 1744"/>
              <a:gd name="T68" fmla="*/ 2147483647 w 1036"/>
              <a:gd name="T69" fmla="*/ 2147483647 h 1744"/>
              <a:gd name="T70" fmla="*/ 2147483647 w 1036"/>
              <a:gd name="T71" fmla="*/ 2147483647 h 1744"/>
              <a:gd name="T72" fmla="*/ 2147483647 w 1036"/>
              <a:gd name="T73" fmla="*/ 2147483647 h 1744"/>
              <a:gd name="T74" fmla="*/ 2147483647 w 1036"/>
              <a:gd name="T75" fmla="*/ 2147483647 h 1744"/>
              <a:gd name="T76" fmla="*/ 2147483647 w 1036"/>
              <a:gd name="T77" fmla="*/ 2147483647 h 1744"/>
              <a:gd name="T78" fmla="*/ 2147483647 w 1036"/>
              <a:gd name="T79" fmla="*/ 2147483647 h 1744"/>
              <a:gd name="T80" fmla="*/ 2147483647 w 1036"/>
              <a:gd name="T81" fmla="*/ 2147483647 h 174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6"/>
              <a:gd name="T124" fmla="*/ 0 h 1744"/>
              <a:gd name="T125" fmla="*/ 1036 w 1036"/>
              <a:gd name="T126" fmla="*/ 1744 h 174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6" h="1744">
                <a:moveTo>
                  <a:pt x="326" y="104"/>
                </a:moveTo>
                <a:cubicBezTo>
                  <a:pt x="234" y="111"/>
                  <a:pt x="127" y="117"/>
                  <a:pt x="42" y="158"/>
                </a:cubicBezTo>
                <a:cubicBezTo>
                  <a:pt x="0" y="219"/>
                  <a:pt x="91" y="326"/>
                  <a:pt x="130" y="375"/>
                </a:cubicBezTo>
                <a:cubicBezTo>
                  <a:pt x="153" y="447"/>
                  <a:pt x="164" y="516"/>
                  <a:pt x="123" y="585"/>
                </a:cubicBezTo>
                <a:cubicBezTo>
                  <a:pt x="122" y="588"/>
                  <a:pt x="113" y="626"/>
                  <a:pt x="110" y="632"/>
                </a:cubicBezTo>
                <a:cubicBezTo>
                  <a:pt x="100" y="655"/>
                  <a:pt x="76" y="700"/>
                  <a:pt x="76" y="700"/>
                </a:cubicBezTo>
                <a:cubicBezTo>
                  <a:pt x="64" y="768"/>
                  <a:pt x="65" y="777"/>
                  <a:pt x="123" y="815"/>
                </a:cubicBezTo>
                <a:cubicBezTo>
                  <a:pt x="144" y="843"/>
                  <a:pt x="167" y="852"/>
                  <a:pt x="191" y="876"/>
                </a:cubicBezTo>
                <a:cubicBezTo>
                  <a:pt x="208" y="928"/>
                  <a:pt x="208" y="933"/>
                  <a:pt x="191" y="1005"/>
                </a:cubicBezTo>
                <a:cubicBezTo>
                  <a:pt x="187" y="1024"/>
                  <a:pt x="171" y="1059"/>
                  <a:pt x="171" y="1059"/>
                </a:cubicBezTo>
                <a:cubicBezTo>
                  <a:pt x="174" y="1104"/>
                  <a:pt x="169" y="1164"/>
                  <a:pt x="191" y="1208"/>
                </a:cubicBezTo>
                <a:cubicBezTo>
                  <a:pt x="212" y="1251"/>
                  <a:pt x="247" y="1249"/>
                  <a:pt x="265" y="1310"/>
                </a:cubicBezTo>
                <a:cubicBezTo>
                  <a:pt x="270" y="1441"/>
                  <a:pt x="229" y="1493"/>
                  <a:pt x="326" y="1540"/>
                </a:cubicBezTo>
                <a:cubicBezTo>
                  <a:pt x="374" y="1590"/>
                  <a:pt x="406" y="1585"/>
                  <a:pt x="435" y="1656"/>
                </a:cubicBezTo>
                <a:cubicBezTo>
                  <a:pt x="443" y="1704"/>
                  <a:pt x="438" y="1731"/>
                  <a:pt x="489" y="1744"/>
                </a:cubicBezTo>
                <a:cubicBezTo>
                  <a:pt x="557" y="1739"/>
                  <a:pt x="586" y="1735"/>
                  <a:pt x="645" y="1717"/>
                </a:cubicBezTo>
                <a:cubicBezTo>
                  <a:pt x="690" y="1689"/>
                  <a:pt x="708" y="1672"/>
                  <a:pt x="719" y="1622"/>
                </a:cubicBezTo>
                <a:cubicBezTo>
                  <a:pt x="713" y="1539"/>
                  <a:pt x="675" y="1391"/>
                  <a:pt x="726" y="1330"/>
                </a:cubicBezTo>
                <a:cubicBezTo>
                  <a:pt x="745" y="1307"/>
                  <a:pt x="789" y="1280"/>
                  <a:pt x="814" y="1263"/>
                </a:cubicBezTo>
                <a:cubicBezTo>
                  <a:pt x="829" y="1217"/>
                  <a:pt x="808" y="1268"/>
                  <a:pt x="848" y="1222"/>
                </a:cubicBezTo>
                <a:cubicBezTo>
                  <a:pt x="855" y="1214"/>
                  <a:pt x="856" y="1203"/>
                  <a:pt x="862" y="1195"/>
                </a:cubicBezTo>
                <a:cubicBezTo>
                  <a:pt x="868" y="1187"/>
                  <a:pt x="875" y="1182"/>
                  <a:pt x="882" y="1175"/>
                </a:cubicBezTo>
                <a:cubicBezTo>
                  <a:pt x="902" y="1116"/>
                  <a:pt x="894" y="1079"/>
                  <a:pt x="889" y="1012"/>
                </a:cubicBezTo>
                <a:cubicBezTo>
                  <a:pt x="891" y="989"/>
                  <a:pt x="886" y="964"/>
                  <a:pt x="896" y="944"/>
                </a:cubicBezTo>
                <a:cubicBezTo>
                  <a:pt x="899" y="938"/>
                  <a:pt x="974" y="893"/>
                  <a:pt x="984" y="883"/>
                </a:cubicBezTo>
                <a:cubicBezTo>
                  <a:pt x="998" y="854"/>
                  <a:pt x="1006" y="825"/>
                  <a:pt x="1018" y="795"/>
                </a:cubicBezTo>
                <a:cubicBezTo>
                  <a:pt x="1015" y="750"/>
                  <a:pt x="1036" y="692"/>
                  <a:pt x="1004" y="660"/>
                </a:cubicBezTo>
                <a:cubicBezTo>
                  <a:pt x="985" y="641"/>
                  <a:pt x="942" y="630"/>
                  <a:pt x="916" y="619"/>
                </a:cubicBezTo>
                <a:cubicBezTo>
                  <a:pt x="903" y="613"/>
                  <a:pt x="875" y="605"/>
                  <a:pt x="875" y="605"/>
                </a:cubicBezTo>
                <a:cubicBezTo>
                  <a:pt x="863" y="593"/>
                  <a:pt x="845" y="586"/>
                  <a:pt x="835" y="571"/>
                </a:cubicBezTo>
                <a:cubicBezTo>
                  <a:pt x="826" y="557"/>
                  <a:pt x="826" y="539"/>
                  <a:pt x="821" y="524"/>
                </a:cubicBezTo>
                <a:cubicBezTo>
                  <a:pt x="817" y="434"/>
                  <a:pt x="842" y="313"/>
                  <a:pt x="740" y="273"/>
                </a:cubicBezTo>
                <a:cubicBezTo>
                  <a:pt x="721" y="266"/>
                  <a:pt x="690" y="263"/>
                  <a:pt x="672" y="260"/>
                </a:cubicBezTo>
                <a:cubicBezTo>
                  <a:pt x="658" y="255"/>
                  <a:pt x="639" y="258"/>
                  <a:pt x="631" y="246"/>
                </a:cubicBezTo>
                <a:cubicBezTo>
                  <a:pt x="620" y="230"/>
                  <a:pt x="597" y="199"/>
                  <a:pt x="597" y="199"/>
                </a:cubicBezTo>
                <a:cubicBezTo>
                  <a:pt x="590" y="175"/>
                  <a:pt x="584" y="159"/>
                  <a:pt x="570" y="138"/>
                </a:cubicBezTo>
                <a:cubicBezTo>
                  <a:pt x="558" y="97"/>
                  <a:pt x="490" y="23"/>
                  <a:pt x="448" y="9"/>
                </a:cubicBezTo>
                <a:cubicBezTo>
                  <a:pt x="412" y="12"/>
                  <a:pt x="368" y="0"/>
                  <a:pt x="340" y="23"/>
                </a:cubicBezTo>
                <a:cubicBezTo>
                  <a:pt x="334" y="28"/>
                  <a:pt x="332" y="37"/>
                  <a:pt x="326" y="43"/>
                </a:cubicBezTo>
                <a:cubicBezTo>
                  <a:pt x="320" y="49"/>
                  <a:pt x="313" y="52"/>
                  <a:pt x="306" y="56"/>
                </a:cubicBezTo>
                <a:cubicBezTo>
                  <a:pt x="292" y="99"/>
                  <a:pt x="276" y="93"/>
                  <a:pt x="326" y="104"/>
                </a:cubicBezTo>
                <a:close/>
              </a:path>
            </a:pathLst>
          </a:custGeom>
          <a:gradFill rotWithShape="1">
            <a:gsLst>
              <a:gs pos="0">
                <a:srgbClr val="98884E"/>
              </a:gs>
              <a:gs pos="100000">
                <a:srgbClr val="E3C1B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954088" y="463550"/>
            <a:ext cx="22320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«Домашнее задание»</a:t>
            </a:r>
          </a:p>
        </p:txBody>
      </p:sp>
      <p:sp>
        <p:nvSpPr>
          <p:cNvPr id="13319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54088" y="1543050"/>
            <a:ext cx="360362" cy="360363"/>
          </a:xfrm>
          <a:prstGeom prst="actionButtonBlank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3017493" y="404813"/>
            <a:ext cx="51847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Запишите домашнее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задание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1" descr="G:\123.jpg"/>
          <p:cNvPicPr>
            <a:picLocks noChangeAspect="1" noChangeArrowheads="1"/>
          </p:cNvPicPr>
          <p:nvPr/>
        </p:nvPicPr>
        <p:blipFill rotWithShape="1">
          <a:blip r:embed="rId2" cstate="print"/>
          <a:srcRect l="11976" r="8236"/>
          <a:stretch/>
        </p:blipFill>
        <p:spPr bwMode="auto">
          <a:xfrm>
            <a:off x="428596" y="2571744"/>
            <a:ext cx="3233960" cy="3884599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43808" y="1350964"/>
            <a:ext cx="5957264" cy="5507036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3500" dirty="0" smtClean="0">
                <a:solidFill>
                  <a:srgbClr val="0000FF"/>
                </a:solidFill>
                <a:latin typeface="Comic Sans MS" pitchFamily="66" charset="0"/>
              </a:rPr>
              <a:t>стр. 30-31 прочитать,</a:t>
            </a:r>
          </a:p>
          <a:p>
            <a:pPr marL="742950" indent="-742950" algn="r">
              <a:buFont typeface="+mj-lt"/>
              <a:buAutoNum type="arabicPeriod"/>
            </a:pPr>
            <a:r>
              <a:rPr lang="ru-RU" sz="3500" dirty="0">
                <a:solidFill>
                  <a:srgbClr val="0000FF"/>
                </a:solidFill>
                <a:latin typeface="Comic Sans MS" pitchFamily="66" charset="0"/>
              </a:rPr>
              <a:t>нарисовать </a:t>
            </a:r>
            <a:r>
              <a:rPr lang="ru-RU" sz="3500" dirty="0" smtClean="0">
                <a:solidFill>
                  <a:srgbClr val="0000FF"/>
                </a:solidFill>
                <a:latin typeface="Comic Sans MS" pitchFamily="66" charset="0"/>
              </a:rPr>
              <a:t>тематическую открытку; </a:t>
            </a:r>
          </a:p>
          <a:p>
            <a:pPr marL="742950" indent="-742950" algn="r">
              <a:buFont typeface="+mj-lt"/>
              <a:buAutoNum type="arabicPeriod"/>
            </a:pPr>
            <a:r>
              <a:rPr lang="ru-RU" sz="3500" dirty="0" smtClean="0">
                <a:solidFill>
                  <a:srgbClr val="0000FF"/>
                </a:solidFill>
                <a:latin typeface="Comic Sans MS" pitchFamily="66" charset="0"/>
              </a:rPr>
              <a:t>придумать </a:t>
            </a:r>
            <a:r>
              <a:rPr lang="ru-RU" sz="3500" dirty="0">
                <a:solidFill>
                  <a:srgbClr val="0000FF"/>
                </a:solidFill>
                <a:latin typeface="Comic Sans MS" pitchFamily="66" charset="0"/>
              </a:rPr>
              <a:t>свой графический редактор и изобразить его внешний вид, инструменты и возможности</a:t>
            </a:r>
            <a:r>
              <a:rPr lang="ru-RU" sz="3500" dirty="0" smtClean="0"/>
              <a:t>.</a:t>
            </a:r>
          </a:p>
          <a:p>
            <a:pPr marL="742950" indent="-742950" algn="r">
              <a:buNone/>
            </a:pPr>
            <a:r>
              <a:rPr lang="ru-RU" sz="4000" dirty="0" smtClean="0"/>
              <a:t> </a:t>
            </a:r>
            <a:r>
              <a:rPr lang="ru-RU" sz="3300" dirty="0"/>
              <a:t>Рисунки можно приносить как распечатанные, так и в электронном виде. </a:t>
            </a: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364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250825" y="188913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8" name="Freeform 6"/>
          <p:cNvSpPr>
            <a:spLocks/>
          </p:cNvSpPr>
          <p:nvPr/>
        </p:nvSpPr>
        <p:spPr bwMode="auto">
          <a:xfrm rot="-3478139">
            <a:off x="1486694" y="3774281"/>
            <a:ext cx="2338388" cy="2447925"/>
          </a:xfrm>
          <a:custGeom>
            <a:avLst/>
            <a:gdLst>
              <a:gd name="T0" fmla="*/ 2147483647 w 1291"/>
              <a:gd name="T1" fmla="*/ 2147483647 h 1155"/>
              <a:gd name="T2" fmla="*/ 2147483647 w 1291"/>
              <a:gd name="T3" fmla="*/ 2147483647 h 1155"/>
              <a:gd name="T4" fmla="*/ 2147483647 w 1291"/>
              <a:gd name="T5" fmla="*/ 2147483647 h 1155"/>
              <a:gd name="T6" fmla="*/ 2147483647 w 1291"/>
              <a:gd name="T7" fmla="*/ 2147483647 h 1155"/>
              <a:gd name="T8" fmla="*/ 2147483647 w 1291"/>
              <a:gd name="T9" fmla="*/ 2147483647 h 1155"/>
              <a:gd name="T10" fmla="*/ 2147483647 w 1291"/>
              <a:gd name="T11" fmla="*/ 2147483647 h 1155"/>
              <a:gd name="T12" fmla="*/ 2147483647 w 1291"/>
              <a:gd name="T13" fmla="*/ 2147483647 h 1155"/>
              <a:gd name="T14" fmla="*/ 2147483647 w 1291"/>
              <a:gd name="T15" fmla="*/ 2147483647 h 1155"/>
              <a:gd name="T16" fmla="*/ 2147483647 w 1291"/>
              <a:gd name="T17" fmla="*/ 2147483647 h 1155"/>
              <a:gd name="T18" fmla="*/ 2147483647 w 1291"/>
              <a:gd name="T19" fmla="*/ 2147483647 h 1155"/>
              <a:gd name="T20" fmla="*/ 2147483647 w 1291"/>
              <a:gd name="T21" fmla="*/ 2147483647 h 1155"/>
              <a:gd name="T22" fmla="*/ 2147483647 w 1291"/>
              <a:gd name="T23" fmla="*/ 2147483647 h 1155"/>
              <a:gd name="T24" fmla="*/ 2147483647 w 1291"/>
              <a:gd name="T25" fmla="*/ 2147483647 h 1155"/>
              <a:gd name="T26" fmla="*/ 2147483647 w 1291"/>
              <a:gd name="T27" fmla="*/ 2147483647 h 1155"/>
              <a:gd name="T28" fmla="*/ 2147483647 w 1291"/>
              <a:gd name="T29" fmla="*/ 2147483647 h 1155"/>
              <a:gd name="T30" fmla="*/ 2147483647 w 1291"/>
              <a:gd name="T31" fmla="*/ 2147483647 h 1155"/>
              <a:gd name="T32" fmla="*/ 2147483647 w 1291"/>
              <a:gd name="T33" fmla="*/ 2147483647 h 1155"/>
              <a:gd name="T34" fmla="*/ 2147483647 w 1291"/>
              <a:gd name="T35" fmla="*/ 2147483647 h 1155"/>
              <a:gd name="T36" fmla="*/ 2147483647 w 1291"/>
              <a:gd name="T37" fmla="*/ 2147483647 h 1155"/>
              <a:gd name="T38" fmla="*/ 2147483647 w 1291"/>
              <a:gd name="T39" fmla="*/ 2147483647 h 1155"/>
              <a:gd name="T40" fmla="*/ 2147483647 w 1291"/>
              <a:gd name="T41" fmla="*/ 2147483647 h 1155"/>
              <a:gd name="T42" fmla="*/ 2147483647 w 1291"/>
              <a:gd name="T43" fmla="*/ 2147483647 h 1155"/>
              <a:gd name="T44" fmla="*/ 2147483647 w 1291"/>
              <a:gd name="T45" fmla="*/ 2147483647 h 1155"/>
              <a:gd name="T46" fmla="*/ 2147483647 w 1291"/>
              <a:gd name="T47" fmla="*/ 2147483647 h 1155"/>
              <a:gd name="T48" fmla="*/ 2147483647 w 1291"/>
              <a:gd name="T49" fmla="*/ 2147483647 h 1155"/>
              <a:gd name="T50" fmla="*/ 2147483647 w 1291"/>
              <a:gd name="T51" fmla="*/ 2147483647 h 1155"/>
              <a:gd name="T52" fmla="*/ 2147483647 w 1291"/>
              <a:gd name="T53" fmla="*/ 2147483647 h 1155"/>
              <a:gd name="T54" fmla="*/ 2147483647 w 1291"/>
              <a:gd name="T55" fmla="*/ 2147483647 h 1155"/>
              <a:gd name="T56" fmla="*/ 2147483647 w 1291"/>
              <a:gd name="T57" fmla="*/ 2147483647 h 1155"/>
              <a:gd name="T58" fmla="*/ 2147483647 w 1291"/>
              <a:gd name="T59" fmla="*/ 2147483647 h 1155"/>
              <a:gd name="T60" fmla="*/ 2147483647 w 1291"/>
              <a:gd name="T61" fmla="*/ 2147483647 h 1155"/>
              <a:gd name="T62" fmla="*/ 2147483647 w 1291"/>
              <a:gd name="T63" fmla="*/ 2147483647 h 1155"/>
              <a:gd name="T64" fmla="*/ 2147483647 w 1291"/>
              <a:gd name="T65" fmla="*/ 2147483647 h 1155"/>
              <a:gd name="T66" fmla="*/ 2147483647 w 1291"/>
              <a:gd name="T67" fmla="*/ 2147483647 h 1155"/>
              <a:gd name="T68" fmla="*/ 2147483647 w 1291"/>
              <a:gd name="T69" fmla="*/ 2147483647 h 1155"/>
              <a:gd name="T70" fmla="*/ 2147483647 w 1291"/>
              <a:gd name="T71" fmla="*/ 2147483647 h 1155"/>
              <a:gd name="T72" fmla="*/ 2147483647 w 1291"/>
              <a:gd name="T73" fmla="*/ 2147483647 h 1155"/>
              <a:gd name="T74" fmla="*/ 2147483647 w 1291"/>
              <a:gd name="T75" fmla="*/ 2147483647 h 1155"/>
              <a:gd name="T76" fmla="*/ 2147483647 w 1291"/>
              <a:gd name="T77" fmla="*/ 2147483647 h 1155"/>
              <a:gd name="T78" fmla="*/ 2147483647 w 1291"/>
              <a:gd name="T79" fmla="*/ 2147483647 h 115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91"/>
              <a:gd name="T121" fmla="*/ 0 h 1155"/>
              <a:gd name="T122" fmla="*/ 1291 w 1291"/>
              <a:gd name="T123" fmla="*/ 1155 h 115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91" h="1155">
                <a:moveTo>
                  <a:pt x="279" y="41"/>
                </a:moveTo>
                <a:cubicBezTo>
                  <a:pt x="241" y="54"/>
                  <a:pt x="203" y="74"/>
                  <a:pt x="164" y="82"/>
                </a:cubicBezTo>
                <a:cubicBezTo>
                  <a:pt x="129" y="103"/>
                  <a:pt x="94" y="118"/>
                  <a:pt x="62" y="143"/>
                </a:cubicBezTo>
                <a:cubicBezTo>
                  <a:pt x="52" y="173"/>
                  <a:pt x="39" y="206"/>
                  <a:pt x="21" y="231"/>
                </a:cubicBezTo>
                <a:cubicBezTo>
                  <a:pt x="0" y="349"/>
                  <a:pt x="64" y="333"/>
                  <a:pt x="157" y="360"/>
                </a:cubicBezTo>
                <a:cubicBezTo>
                  <a:pt x="182" y="375"/>
                  <a:pt x="207" y="384"/>
                  <a:pt x="231" y="400"/>
                </a:cubicBezTo>
                <a:cubicBezTo>
                  <a:pt x="227" y="458"/>
                  <a:pt x="222" y="496"/>
                  <a:pt x="211" y="549"/>
                </a:cubicBezTo>
                <a:cubicBezTo>
                  <a:pt x="209" y="617"/>
                  <a:pt x="208" y="685"/>
                  <a:pt x="204" y="753"/>
                </a:cubicBezTo>
                <a:cubicBezTo>
                  <a:pt x="200" y="825"/>
                  <a:pt x="208" y="863"/>
                  <a:pt x="286" y="881"/>
                </a:cubicBezTo>
                <a:cubicBezTo>
                  <a:pt x="326" y="890"/>
                  <a:pt x="368" y="887"/>
                  <a:pt x="408" y="895"/>
                </a:cubicBezTo>
                <a:cubicBezTo>
                  <a:pt x="539" y="922"/>
                  <a:pt x="397" y="899"/>
                  <a:pt x="502" y="915"/>
                </a:cubicBezTo>
                <a:cubicBezTo>
                  <a:pt x="561" y="935"/>
                  <a:pt x="631" y="969"/>
                  <a:pt x="665" y="1024"/>
                </a:cubicBezTo>
                <a:cubicBezTo>
                  <a:pt x="676" y="1078"/>
                  <a:pt x="666" y="1129"/>
                  <a:pt x="733" y="1139"/>
                </a:cubicBezTo>
                <a:cubicBezTo>
                  <a:pt x="764" y="1144"/>
                  <a:pt x="796" y="1144"/>
                  <a:pt x="828" y="1146"/>
                </a:cubicBezTo>
                <a:cubicBezTo>
                  <a:pt x="1019" y="1140"/>
                  <a:pt x="988" y="1155"/>
                  <a:pt x="1106" y="1125"/>
                </a:cubicBezTo>
                <a:cubicBezTo>
                  <a:pt x="1131" y="1119"/>
                  <a:pt x="1155" y="1112"/>
                  <a:pt x="1180" y="1105"/>
                </a:cubicBezTo>
                <a:cubicBezTo>
                  <a:pt x="1189" y="1103"/>
                  <a:pt x="1207" y="1098"/>
                  <a:pt x="1207" y="1098"/>
                </a:cubicBezTo>
                <a:cubicBezTo>
                  <a:pt x="1231" y="1065"/>
                  <a:pt x="1251" y="1039"/>
                  <a:pt x="1268" y="1003"/>
                </a:cubicBezTo>
                <a:cubicBezTo>
                  <a:pt x="1270" y="990"/>
                  <a:pt x="1272" y="976"/>
                  <a:pt x="1275" y="963"/>
                </a:cubicBezTo>
                <a:cubicBezTo>
                  <a:pt x="1279" y="943"/>
                  <a:pt x="1288" y="902"/>
                  <a:pt x="1288" y="902"/>
                </a:cubicBezTo>
                <a:cubicBezTo>
                  <a:pt x="1282" y="776"/>
                  <a:pt x="1291" y="763"/>
                  <a:pt x="1228" y="678"/>
                </a:cubicBezTo>
                <a:cubicBezTo>
                  <a:pt x="1217" y="634"/>
                  <a:pt x="1198" y="594"/>
                  <a:pt x="1187" y="549"/>
                </a:cubicBezTo>
                <a:cubicBezTo>
                  <a:pt x="1194" y="518"/>
                  <a:pt x="1199" y="489"/>
                  <a:pt x="1214" y="461"/>
                </a:cubicBezTo>
                <a:cubicBezTo>
                  <a:pt x="1222" y="447"/>
                  <a:pt x="1232" y="434"/>
                  <a:pt x="1241" y="421"/>
                </a:cubicBezTo>
                <a:cubicBezTo>
                  <a:pt x="1246" y="414"/>
                  <a:pt x="1255" y="400"/>
                  <a:pt x="1255" y="400"/>
                </a:cubicBezTo>
                <a:cubicBezTo>
                  <a:pt x="1253" y="384"/>
                  <a:pt x="1255" y="367"/>
                  <a:pt x="1248" y="353"/>
                </a:cubicBezTo>
                <a:cubicBezTo>
                  <a:pt x="1245" y="346"/>
                  <a:pt x="1162" y="272"/>
                  <a:pt x="1146" y="265"/>
                </a:cubicBezTo>
                <a:cubicBezTo>
                  <a:pt x="1134" y="260"/>
                  <a:pt x="1119" y="260"/>
                  <a:pt x="1106" y="258"/>
                </a:cubicBezTo>
                <a:cubicBezTo>
                  <a:pt x="1065" y="231"/>
                  <a:pt x="1084" y="237"/>
                  <a:pt x="1004" y="251"/>
                </a:cubicBezTo>
                <a:cubicBezTo>
                  <a:pt x="990" y="253"/>
                  <a:pt x="977" y="260"/>
                  <a:pt x="963" y="265"/>
                </a:cubicBezTo>
                <a:cubicBezTo>
                  <a:pt x="956" y="267"/>
                  <a:pt x="943" y="272"/>
                  <a:pt x="943" y="272"/>
                </a:cubicBezTo>
                <a:cubicBezTo>
                  <a:pt x="931" y="237"/>
                  <a:pt x="897" y="207"/>
                  <a:pt x="875" y="177"/>
                </a:cubicBezTo>
                <a:cubicBezTo>
                  <a:pt x="843" y="133"/>
                  <a:pt x="829" y="60"/>
                  <a:pt x="773" y="41"/>
                </a:cubicBezTo>
                <a:cubicBezTo>
                  <a:pt x="699" y="51"/>
                  <a:pt x="632" y="75"/>
                  <a:pt x="557" y="82"/>
                </a:cubicBezTo>
                <a:cubicBezTo>
                  <a:pt x="523" y="89"/>
                  <a:pt x="507" y="96"/>
                  <a:pt x="469" y="82"/>
                </a:cubicBezTo>
                <a:cubicBezTo>
                  <a:pt x="443" y="72"/>
                  <a:pt x="453" y="56"/>
                  <a:pt x="435" y="41"/>
                </a:cubicBezTo>
                <a:cubicBezTo>
                  <a:pt x="412" y="22"/>
                  <a:pt x="376" y="10"/>
                  <a:pt x="347" y="1"/>
                </a:cubicBezTo>
                <a:cubicBezTo>
                  <a:pt x="331" y="3"/>
                  <a:pt x="314" y="0"/>
                  <a:pt x="299" y="7"/>
                </a:cubicBezTo>
                <a:cubicBezTo>
                  <a:pt x="291" y="10"/>
                  <a:pt x="292" y="23"/>
                  <a:pt x="286" y="28"/>
                </a:cubicBezTo>
                <a:cubicBezTo>
                  <a:pt x="270" y="41"/>
                  <a:pt x="251" y="27"/>
                  <a:pt x="279" y="41"/>
                </a:cubicBezTo>
                <a:close/>
              </a:path>
            </a:pathLst>
          </a:custGeom>
          <a:gradFill rotWithShape="1">
            <a:gsLst>
              <a:gs pos="0">
                <a:srgbClr val="E3C1BB"/>
              </a:gs>
              <a:gs pos="100000">
                <a:srgbClr val="98884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AutoShape 12"/>
          <p:cNvSpPr>
            <a:spLocks noChangeArrowheads="1"/>
          </p:cNvSpPr>
          <p:nvPr/>
        </p:nvSpPr>
        <p:spPr bwMode="auto">
          <a:xfrm rot="4101334">
            <a:off x="1619250" y="4005263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AutoShape 13"/>
          <p:cNvSpPr>
            <a:spLocks noChangeArrowheads="1"/>
          </p:cNvSpPr>
          <p:nvPr/>
        </p:nvSpPr>
        <p:spPr bwMode="auto">
          <a:xfrm rot="-2802714">
            <a:off x="3059112" y="393382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AutoShape 18"/>
          <p:cNvSpPr>
            <a:spLocks noChangeArrowheads="1"/>
          </p:cNvSpPr>
          <p:nvPr/>
        </p:nvSpPr>
        <p:spPr bwMode="auto">
          <a:xfrm rot="6301526">
            <a:off x="7523162" y="2997201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Freeform 5"/>
          <p:cNvSpPr>
            <a:spLocks/>
          </p:cNvSpPr>
          <p:nvPr/>
        </p:nvSpPr>
        <p:spPr bwMode="auto">
          <a:xfrm>
            <a:off x="539750" y="1341438"/>
            <a:ext cx="1928813" cy="2119312"/>
          </a:xfrm>
          <a:custGeom>
            <a:avLst/>
            <a:gdLst>
              <a:gd name="T0" fmla="*/ 138609417 w 1215"/>
              <a:gd name="T1" fmla="*/ 871973935 h 1335"/>
              <a:gd name="T2" fmla="*/ 70564390 w 1215"/>
              <a:gd name="T3" fmla="*/ 1144150646 h 1335"/>
              <a:gd name="T4" fmla="*/ 88206275 w 1215"/>
              <a:gd name="T5" fmla="*/ 1247476196 h 1335"/>
              <a:gd name="T6" fmla="*/ 156249715 w 1215"/>
              <a:gd name="T7" fmla="*/ 1297879291 h 1335"/>
              <a:gd name="T8" fmla="*/ 277217247 w 1215"/>
              <a:gd name="T9" fmla="*/ 1418846718 h 1335"/>
              <a:gd name="T10" fmla="*/ 413305665 w 1215"/>
              <a:gd name="T11" fmla="*/ 1504531979 h 1335"/>
              <a:gd name="T12" fmla="*/ 378023483 w 1215"/>
              <a:gd name="T13" fmla="*/ 1930439320 h 1335"/>
              <a:gd name="T14" fmla="*/ 277217247 w 1215"/>
              <a:gd name="T15" fmla="*/ 2016124581 h 1335"/>
              <a:gd name="T16" fmla="*/ 156249715 w 1215"/>
              <a:gd name="T17" fmla="*/ 2134571059 h 1335"/>
              <a:gd name="T18" fmla="*/ 2520950 w 1215"/>
              <a:gd name="T19" fmla="*/ 2147483647 h 1335"/>
              <a:gd name="T20" fmla="*/ 20161253 w 1215"/>
              <a:gd name="T21" fmla="*/ 2147483647 h 1335"/>
              <a:gd name="T22" fmla="*/ 70564390 w 1215"/>
              <a:gd name="T23" fmla="*/ 2147483647 h 1335"/>
              <a:gd name="T24" fmla="*/ 531753885 w 1215"/>
              <a:gd name="T25" fmla="*/ 2147483647 h 1335"/>
              <a:gd name="T26" fmla="*/ 1078627118 w 1215"/>
              <a:gd name="T27" fmla="*/ 2147483647 h 1335"/>
              <a:gd name="T28" fmla="*/ 2069049574 w 1215"/>
              <a:gd name="T29" fmla="*/ 2147483647 h 1335"/>
              <a:gd name="T30" fmla="*/ 2051407689 w 1215"/>
              <a:gd name="T31" fmla="*/ 2147483647 h 1335"/>
              <a:gd name="T32" fmla="*/ 2033767391 w 1215"/>
              <a:gd name="T33" fmla="*/ 2147483647 h 1335"/>
              <a:gd name="T34" fmla="*/ 2147483647 w 1215"/>
              <a:gd name="T35" fmla="*/ 2147483647 h 1335"/>
              <a:gd name="T36" fmla="*/ 2147483647 w 1215"/>
              <a:gd name="T37" fmla="*/ 2147483647 h 1335"/>
              <a:gd name="T38" fmla="*/ 2147483647 w 1215"/>
              <a:gd name="T39" fmla="*/ 2147483647 h 1335"/>
              <a:gd name="T40" fmla="*/ 2147483647 w 1215"/>
              <a:gd name="T41" fmla="*/ 2147483647 h 1335"/>
              <a:gd name="T42" fmla="*/ 2147483647 w 1215"/>
              <a:gd name="T43" fmla="*/ 1998482704 h 1335"/>
              <a:gd name="T44" fmla="*/ 2147483647 w 1215"/>
              <a:gd name="T45" fmla="*/ 1776709087 h 1335"/>
              <a:gd name="T46" fmla="*/ 2147483647 w 1215"/>
              <a:gd name="T47" fmla="*/ 1383564552 h 1335"/>
              <a:gd name="T48" fmla="*/ 2147483647 w 1215"/>
              <a:gd name="T49" fmla="*/ 1058465385 h 1335"/>
              <a:gd name="T50" fmla="*/ 2033767391 w 1215"/>
              <a:gd name="T51" fmla="*/ 1008062290 h 1335"/>
              <a:gd name="T52" fmla="*/ 1915319271 w 1215"/>
              <a:gd name="T53" fmla="*/ 803928765 h 1335"/>
              <a:gd name="T54" fmla="*/ 1539816440 w 1215"/>
              <a:gd name="T55" fmla="*/ 0 h 1335"/>
              <a:gd name="T56" fmla="*/ 1403728022 w 1215"/>
              <a:gd name="T57" fmla="*/ 17640296 h 1335"/>
              <a:gd name="T58" fmla="*/ 1214715536 w 1215"/>
              <a:gd name="T59" fmla="*/ 153728695 h 1335"/>
              <a:gd name="T60" fmla="*/ 942538700 w 1215"/>
              <a:gd name="T61" fmla="*/ 257055882 h 1335"/>
              <a:gd name="T62" fmla="*/ 703124486 w 1215"/>
              <a:gd name="T63" fmla="*/ 239414005 h 1335"/>
              <a:gd name="T64" fmla="*/ 514112000 w 1215"/>
              <a:gd name="T65" fmla="*/ 136088405 h 1335"/>
              <a:gd name="T66" fmla="*/ 105846597 w 1215"/>
              <a:gd name="T67" fmla="*/ 375502361 h 1335"/>
              <a:gd name="T68" fmla="*/ 52924092 w 1215"/>
              <a:gd name="T69" fmla="*/ 496469887 h 1335"/>
              <a:gd name="T70" fmla="*/ 2520950 w 1215"/>
              <a:gd name="T71" fmla="*/ 632558243 h 1335"/>
              <a:gd name="T72" fmla="*/ 20161253 w 1215"/>
              <a:gd name="T73" fmla="*/ 786288475 h 1335"/>
              <a:gd name="T74" fmla="*/ 138609417 w 1215"/>
              <a:gd name="T75" fmla="*/ 871973935 h 13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15"/>
              <a:gd name="T115" fmla="*/ 0 h 1335"/>
              <a:gd name="T116" fmla="*/ 1215 w 1215"/>
              <a:gd name="T117" fmla="*/ 1335 h 133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15" h="1335">
                <a:moveTo>
                  <a:pt x="55" y="346"/>
                </a:moveTo>
                <a:cubicBezTo>
                  <a:pt x="50" y="398"/>
                  <a:pt x="50" y="412"/>
                  <a:pt x="28" y="454"/>
                </a:cubicBezTo>
                <a:cubicBezTo>
                  <a:pt x="30" y="468"/>
                  <a:pt x="28" y="483"/>
                  <a:pt x="35" y="495"/>
                </a:cubicBezTo>
                <a:cubicBezTo>
                  <a:pt x="40" y="505"/>
                  <a:pt x="54" y="507"/>
                  <a:pt x="62" y="515"/>
                </a:cubicBezTo>
                <a:cubicBezTo>
                  <a:pt x="79" y="530"/>
                  <a:pt x="91" y="551"/>
                  <a:pt x="110" y="563"/>
                </a:cubicBezTo>
                <a:cubicBezTo>
                  <a:pt x="128" y="574"/>
                  <a:pt x="164" y="597"/>
                  <a:pt x="164" y="597"/>
                </a:cubicBezTo>
                <a:cubicBezTo>
                  <a:pt x="203" y="649"/>
                  <a:pt x="205" y="719"/>
                  <a:pt x="150" y="766"/>
                </a:cubicBezTo>
                <a:cubicBezTo>
                  <a:pt x="137" y="777"/>
                  <a:pt x="123" y="788"/>
                  <a:pt x="110" y="800"/>
                </a:cubicBezTo>
                <a:cubicBezTo>
                  <a:pt x="94" y="815"/>
                  <a:pt x="62" y="847"/>
                  <a:pt x="62" y="847"/>
                </a:cubicBezTo>
                <a:cubicBezTo>
                  <a:pt x="39" y="894"/>
                  <a:pt x="12" y="924"/>
                  <a:pt x="1" y="976"/>
                </a:cubicBezTo>
                <a:cubicBezTo>
                  <a:pt x="3" y="1005"/>
                  <a:pt x="0" y="1036"/>
                  <a:pt x="8" y="1064"/>
                </a:cubicBezTo>
                <a:cubicBezTo>
                  <a:pt x="10" y="1072"/>
                  <a:pt x="22" y="1073"/>
                  <a:pt x="28" y="1078"/>
                </a:cubicBezTo>
                <a:cubicBezTo>
                  <a:pt x="85" y="1121"/>
                  <a:pt x="141" y="1132"/>
                  <a:pt x="211" y="1145"/>
                </a:cubicBezTo>
                <a:cubicBezTo>
                  <a:pt x="307" y="1195"/>
                  <a:pt x="327" y="1300"/>
                  <a:pt x="428" y="1335"/>
                </a:cubicBezTo>
                <a:cubicBezTo>
                  <a:pt x="553" y="1309"/>
                  <a:pt x="746" y="1239"/>
                  <a:pt x="821" y="1132"/>
                </a:cubicBezTo>
                <a:cubicBezTo>
                  <a:pt x="819" y="1114"/>
                  <a:pt x="817" y="1096"/>
                  <a:pt x="814" y="1078"/>
                </a:cubicBezTo>
                <a:cubicBezTo>
                  <a:pt x="812" y="1069"/>
                  <a:pt x="805" y="1060"/>
                  <a:pt x="807" y="1051"/>
                </a:cubicBezTo>
                <a:cubicBezTo>
                  <a:pt x="817" y="1013"/>
                  <a:pt x="861" y="999"/>
                  <a:pt x="889" y="983"/>
                </a:cubicBezTo>
                <a:cubicBezTo>
                  <a:pt x="906" y="973"/>
                  <a:pt x="920" y="960"/>
                  <a:pt x="936" y="949"/>
                </a:cubicBezTo>
                <a:cubicBezTo>
                  <a:pt x="960" y="931"/>
                  <a:pt x="1017" y="927"/>
                  <a:pt x="1045" y="922"/>
                </a:cubicBezTo>
                <a:cubicBezTo>
                  <a:pt x="1079" y="904"/>
                  <a:pt x="1123" y="883"/>
                  <a:pt x="1146" y="854"/>
                </a:cubicBezTo>
                <a:cubicBezTo>
                  <a:pt x="1162" y="834"/>
                  <a:pt x="1194" y="793"/>
                  <a:pt x="1194" y="793"/>
                </a:cubicBezTo>
                <a:cubicBezTo>
                  <a:pt x="1203" y="765"/>
                  <a:pt x="1215" y="735"/>
                  <a:pt x="1214" y="705"/>
                </a:cubicBezTo>
                <a:cubicBezTo>
                  <a:pt x="1212" y="653"/>
                  <a:pt x="1210" y="600"/>
                  <a:pt x="1201" y="549"/>
                </a:cubicBezTo>
                <a:cubicBezTo>
                  <a:pt x="1180" y="426"/>
                  <a:pt x="1009" y="427"/>
                  <a:pt x="916" y="420"/>
                </a:cubicBezTo>
                <a:cubicBezTo>
                  <a:pt x="879" y="414"/>
                  <a:pt x="842" y="412"/>
                  <a:pt x="807" y="400"/>
                </a:cubicBezTo>
                <a:cubicBezTo>
                  <a:pt x="776" y="378"/>
                  <a:pt x="769" y="355"/>
                  <a:pt x="760" y="319"/>
                </a:cubicBezTo>
                <a:cubicBezTo>
                  <a:pt x="754" y="188"/>
                  <a:pt x="763" y="40"/>
                  <a:pt x="611" y="0"/>
                </a:cubicBezTo>
                <a:cubicBezTo>
                  <a:pt x="593" y="2"/>
                  <a:pt x="574" y="1"/>
                  <a:pt x="557" y="7"/>
                </a:cubicBezTo>
                <a:cubicBezTo>
                  <a:pt x="550" y="10"/>
                  <a:pt x="493" y="55"/>
                  <a:pt x="482" y="61"/>
                </a:cubicBezTo>
                <a:cubicBezTo>
                  <a:pt x="448" y="80"/>
                  <a:pt x="411" y="89"/>
                  <a:pt x="374" y="102"/>
                </a:cubicBezTo>
                <a:cubicBezTo>
                  <a:pt x="342" y="100"/>
                  <a:pt x="310" y="103"/>
                  <a:pt x="279" y="95"/>
                </a:cubicBezTo>
                <a:cubicBezTo>
                  <a:pt x="252" y="87"/>
                  <a:pt x="231" y="63"/>
                  <a:pt x="204" y="54"/>
                </a:cubicBezTo>
                <a:cubicBezTo>
                  <a:pt x="138" y="63"/>
                  <a:pt x="83" y="94"/>
                  <a:pt x="42" y="149"/>
                </a:cubicBezTo>
                <a:cubicBezTo>
                  <a:pt x="24" y="219"/>
                  <a:pt x="48" y="137"/>
                  <a:pt x="21" y="197"/>
                </a:cubicBezTo>
                <a:cubicBezTo>
                  <a:pt x="13" y="214"/>
                  <a:pt x="1" y="251"/>
                  <a:pt x="1" y="251"/>
                </a:cubicBezTo>
                <a:cubicBezTo>
                  <a:pt x="3" y="271"/>
                  <a:pt x="2" y="293"/>
                  <a:pt x="8" y="312"/>
                </a:cubicBezTo>
                <a:cubicBezTo>
                  <a:pt x="9" y="316"/>
                  <a:pt x="80" y="393"/>
                  <a:pt x="55" y="346"/>
                </a:cubicBezTo>
                <a:close/>
              </a:path>
            </a:pathLst>
          </a:custGeom>
          <a:gradFill rotWithShape="1">
            <a:gsLst>
              <a:gs pos="0">
                <a:srgbClr val="98884E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AutoShape 23"/>
          <p:cNvSpPr>
            <a:spLocks noChangeArrowheads="1"/>
          </p:cNvSpPr>
          <p:nvPr/>
        </p:nvSpPr>
        <p:spPr bwMode="auto">
          <a:xfrm rot="4101334">
            <a:off x="798512" y="138112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Text Box 25"/>
          <p:cNvSpPr txBox="1">
            <a:spLocks noChangeArrowheads="1"/>
          </p:cNvSpPr>
          <p:nvPr/>
        </p:nvSpPr>
        <p:spPr bwMode="auto">
          <a:xfrm>
            <a:off x="971550" y="4292600"/>
            <a:ext cx="33845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«Компьютерная графика»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36" name="AutoShape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7450" y="2636838"/>
            <a:ext cx="360363" cy="360362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7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84438" y="5157788"/>
            <a:ext cx="360362" cy="360362"/>
          </a:xfrm>
          <a:prstGeom prst="actionButtonBlank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8" name="Freeform 35"/>
          <p:cNvSpPr>
            <a:spLocks/>
          </p:cNvSpPr>
          <p:nvPr/>
        </p:nvSpPr>
        <p:spPr bwMode="auto">
          <a:xfrm>
            <a:off x="2987675" y="1700213"/>
            <a:ext cx="2938463" cy="2151062"/>
          </a:xfrm>
          <a:custGeom>
            <a:avLst/>
            <a:gdLst>
              <a:gd name="T0" fmla="*/ 2147483647 w 1851"/>
              <a:gd name="T1" fmla="*/ 2147483647 h 1355"/>
              <a:gd name="T2" fmla="*/ 2147483647 w 1851"/>
              <a:gd name="T3" fmla="*/ 2147483647 h 1355"/>
              <a:gd name="T4" fmla="*/ 2147483647 w 1851"/>
              <a:gd name="T5" fmla="*/ 2147483647 h 1355"/>
              <a:gd name="T6" fmla="*/ 2147483647 w 1851"/>
              <a:gd name="T7" fmla="*/ 2147483647 h 1355"/>
              <a:gd name="T8" fmla="*/ 2147483647 w 1851"/>
              <a:gd name="T9" fmla="*/ 2147483647 h 1355"/>
              <a:gd name="T10" fmla="*/ 2147483647 w 1851"/>
              <a:gd name="T11" fmla="*/ 2147483647 h 1355"/>
              <a:gd name="T12" fmla="*/ 2147483647 w 1851"/>
              <a:gd name="T13" fmla="*/ 2147483647 h 1355"/>
              <a:gd name="T14" fmla="*/ 2147483647 w 1851"/>
              <a:gd name="T15" fmla="*/ 2147483647 h 1355"/>
              <a:gd name="T16" fmla="*/ 2147483647 w 1851"/>
              <a:gd name="T17" fmla="*/ 2147483647 h 1355"/>
              <a:gd name="T18" fmla="*/ 2147483647 w 1851"/>
              <a:gd name="T19" fmla="*/ 2147483647 h 1355"/>
              <a:gd name="T20" fmla="*/ 2147483647 w 1851"/>
              <a:gd name="T21" fmla="*/ 2147483647 h 1355"/>
              <a:gd name="T22" fmla="*/ 2147483647 w 1851"/>
              <a:gd name="T23" fmla="*/ 2147483647 h 1355"/>
              <a:gd name="T24" fmla="*/ 2147483647 w 1851"/>
              <a:gd name="T25" fmla="*/ 2147483647 h 1355"/>
              <a:gd name="T26" fmla="*/ 2147483647 w 1851"/>
              <a:gd name="T27" fmla="*/ 2147483647 h 1355"/>
              <a:gd name="T28" fmla="*/ 2147483647 w 1851"/>
              <a:gd name="T29" fmla="*/ 2147483647 h 1355"/>
              <a:gd name="T30" fmla="*/ 2147483647 w 1851"/>
              <a:gd name="T31" fmla="*/ 2147483647 h 1355"/>
              <a:gd name="T32" fmla="*/ 2147483647 w 1851"/>
              <a:gd name="T33" fmla="*/ 2147483647 h 1355"/>
              <a:gd name="T34" fmla="*/ 2147483647 w 1851"/>
              <a:gd name="T35" fmla="*/ 2147483647 h 1355"/>
              <a:gd name="T36" fmla="*/ 2147483647 w 1851"/>
              <a:gd name="T37" fmla="*/ 2147483647 h 1355"/>
              <a:gd name="T38" fmla="*/ 2147483647 w 1851"/>
              <a:gd name="T39" fmla="*/ 2147483647 h 1355"/>
              <a:gd name="T40" fmla="*/ 2147483647 w 1851"/>
              <a:gd name="T41" fmla="*/ 2147483647 h 1355"/>
              <a:gd name="T42" fmla="*/ 2147483647 w 1851"/>
              <a:gd name="T43" fmla="*/ 2147483647 h 1355"/>
              <a:gd name="T44" fmla="*/ 2147483647 w 1851"/>
              <a:gd name="T45" fmla="*/ 2147483647 h 1355"/>
              <a:gd name="T46" fmla="*/ 2147483647 w 1851"/>
              <a:gd name="T47" fmla="*/ 2147483647 h 1355"/>
              <a:gd name="T48" fmla="*/ 2147483647 w 1851"/>
              <a:gd name="T49" fmla="*/ 2147483647 h 1355"/>
              <a:gd name="T50" fmla="*/ 2147483647 w 1851"/>
              <a:gd name="T51" fmla="*/ 2147483647 h 1355"/>
              <a:gd name="T52" fmla="*/ 2147483647 w 1851"/>
              <a:gd name="T53" fmla="*/ 2147483647 h 1355"/>
              <a:gd name="T54" fmla="*/ 2147483647 w 1851"/>
              <a:gd name="T55" fmla="*/ 2147483647 h 1355"/>
              <a:gd name="T56" fmla="*/ 2147483647 w 1851"/>
              <a:gd name="T57" fmla="*/ 2147483647 h 1355"/>
              <a:gd name="T58" fmla="*/ 2147483647 w 1851"/>
              <a:gd name="T59" fmla="*/ 2147483647 h 1355"/>
              <a:gd name="T60" fmla="*/ 2147483647 w 1851"/>
              <a:gd name="T61" fmla="*/ 2147483647 h 1355"/>
              <a:gd name="T62" fmla="*/ 2147483647 w 1851"/>
              <a:gd name="T63" fmla="*/ 2147483647 h 1355"/>
              <a:gd name="T64" fmla="*/ 2147483647 w 1851"/>
              <a:gd name="T65" fmla="*/ 2147483647 h 1355"/>
              <a:gd name="T66" fmla="*/ 2147483647 w 1851"/>
              <a:gd name="T67" fmla="*/ 2147483647 h 1355"/>
              <a:gd name="T68" fmla="*/ 2147483647 w 1851"/>
              <a:gd name="T69" fmla="*/ 2147483647 h 1355"/>
              <a:gd name="T70" fmla="*/ 2147483647 w 1851"/>
              <a:gd name="T71" fmla="*/ 2147483647 h 1355"/>
              <a:gd name="T72" fmla="*/ 2147483647 w 1851"/>
              <a:gd name="T73" fmla="*/ 2147483647 h 1355"/>
              <a:gd name="T74" fmla="*/ 2147483647 w 1851"/>
              <a:gd name="T75" fmla="*/ 2147483647 h 1355"/>
              <a:gd name="T76" fmla="*/ 2147483647 w 1851"/>
              <a:gd name="T77" fmla="*/ 2147483647 h 1355"/>
              <a:gd name="T78" fmla="*/ 2147483647 w 1851"/>
              <a:gd name="T79" fmla="*/ 2147483647 h 1355"/>
              <a:gd name="T80" fmla="*/ 2147483647 w 1851"/>
              <a:gd name="T81" fmla="*/ 2147483647 h 1355"/>
              <a:gd name="T82" fmla="*/ 2147483647 w 1851"/>
              <a:gd name="T83" fmla="*/ 2147483647 h 1355"/>
              <a:gd name="T84" fmla="*/ 2147483647 w 1851"/>
              <a:gd name="T85" fmla="*/ 2147483647 h 1355"/>
              <a:gd name="T86" fmla="*/ 2147483647 w 1851"/>
              <a:gd name="T87" fmla="*/ 2147483647 h 1355"/>
              <a:gd name="T88" fmla="*/ 2147483647 w 1851"/>
              <a:gd name="T89" fmla="*/ 2147483647 h 1355"/>
              <a:gd name="T90" fmla="*/ 2147483647 w 1851"/>
              <a:gd name="T91" fmla="*/ 2147483647 h 1355"/>
              <a:gd name="T92" fmla="*/ 2147483647 w 1851"/>
              <a:gd name="T93" fmla="*/ 2147483647 h 1355"/>
              <a:gd name="T94" fmla="*/ 2147483647 w 1851"/>
              <a:gd name="T95" fmla="*/ 2147483647 h 13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51"/>
              <a:gd name="T145" fmla="*/ 0 h 1355"/>
              <a:gd name="T146" fmla="*/ 1851 w 1851"/>
              <a:gd name="T147" fmla="*/ 1355 h 13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51" h="1355">
                <a:moveTo>
                  <a:pt x="123" y="23"/>
                </a:moveTo>
                <a:cubicBezTo>
                  <a:pt x="353" y="27"/>
                  <a:pt x="451" y="32"/>
                  <a:pt x="638" y="50"/>
                </a:cubicBezTo>
                <a:cubicBezTo>
                  <a:pt x="710" y="48"/>
                  <a:pt x="783" y="48"/>
                  <a:pt x="855" y="44"/>
                </a:cubicBezTo>
                <a:cubicBezTo>
                  <a:pt x="917" y="41"/>
                  <a:pt x="975" y="11"/>
                  <a:pt x="1038" y="3"/>
                </a:cubicBezTo>
                <a:cubicBezTo>
                  <a:pt x="1067" y="5"/>
                  <a:pt x="1098" y="0"/>
                  <a:pt x="1126" y="10"/>
                </a:cubicBezTo>
                <a:cubicBezTo>
                  <a:pt x="1144" y="17"/>
                  <a:pt x="1167" y="50"/>
                  <a:pt x="1167" y="50"/>
                </a:cubicBezTo>
                <a:cubicBezTo>
                  <a:pt x="1174" y="75"/>
                  <a:pt x="1184" y="94"/>
                  <a:pt x="1194" y="118"/>
                </a:cubicBezTo>
                <a:cubicBezTo>
                  <a:pt x="1196" y="122"/>
                  <a:pt x="1204" y="155"/>
                  <a:pt x="1207" y="159"/>
                </a:cubicBezTo>
                <a:cubicBezTo>
                  <a:pt x="1254" y="214"/>
                  <a:pt x="1353" y="217"/>
                  <a:pt x="1417" y="227"/>
                </a:cubicBezTo>
                <a:cubicBezTo>
                  <a:pt x="1448" y="246"/>
                  <a:pt x="1468" y="255"/>
                  <a:pt x="1505" y="261"/>
                </a:cubicBezTo>
                <a:cubicBezTo>
                  <a:pt x="1514" y="268"/>
                  <a:pt x="1523" y="275"/>
                  <a:pt x="1532" y="281"/>
                </a:cubicBezTo>
                <a:cubicBezTo>
                  <a:pt x="1543" y="288"/>
                  <a:pt x="1555" y="293"/>
                  <a:pt x="1566" y="301"/>
                </a:cubicBezTo>
                <a:cubicBezTo>
                  <a:pt x="1574" y="307"/>
                  <a:pt x="1578" y="317"/>
                  <a:pt x="1587" y="321"/>
                </a:cubicBezTo>
                <a:cubicBezTo>
                  <a:pt x="1606" y="329"/>
                  <a:pt x="1628" y="328"/>
                  <a:pt x="1648" y="335"/>
                </a:cubicBezTo>
                <a:cubicBezTo>
                  <a:pt x="1676" y="355"/>
                  <a:pt x="1701" y="376"/>
                  <a:pt x="1729" y="396"/>
                </a:cubicBezTo>
                <a:cubicBezTo>
                  <a:pt x="1751" y="455"/>
                  <a:pt x="1775" y="516"/>
                  <a:pt x="1804" y="572"/>
                </a:cubicBezTo>
                <a:cubicBezTo>
                  <a:pt x="1816" y="639"/>
                  <a:pt x="1819" y="708"/>
                  <a:pt x="1851" y="769"/>
                </a:cubicBezTo>
                <a:cubicBezTo>
                  <a:pt x="1849" y="812"/>
                  <a:pt x="1848" y="854"/>
                  <a:pt x="1844" y="897"/>
                </a:cubicBezTo>
                <a:cubicBezTo>
                  <a:pt x="1841" y="924"/>
                  <a:pt x="1818" y="946"/>
                  <a:pt x="1810" y="972"/>
                </a:cubicBezTo>
                <a:cubicBezTo>
                  <a:pt x="1785" y="1051"/>
                  <a:pt x="1729" y="1109"/>
                  <a:pt x="1682" y="1175"/>
                </a:cubicBezTo>
                <a:cubicBezTo>
                  <a:pt x="1656" y="1212"/>
                  <a:pt x="1638" y="1251"/>
                  <a:pt x="1600" y="1277"/>
                </a:cubicBezTo>
                <a:cubicBezTo>
                  <a:pt x="1561" y="1331"/>
                  <a:pt x="1576" y="1308"/>
                  <a:pt x="1553" y="1345"/>
                </a:cubicBezTo>
                <a:cubicBezTo>
                  <a:pt x="1560" y="1347"/>
                  <a:pt x="1580" y="1355"/>
                  <a:pt x="1573" y="1352"/>
                </a:cubicBezTo>
                <a:cubicBezTo>
                  <a:pt x="1555" y="1345"/>
                  <a:pt x="1538" y="1335"/>
                  <a:pt x="1519" y="1331"/>
                </a:cubicBezTo>
                <a:cubicBezTo>
                  <a:pt x="1512" y="1330"/>
                  <a:pt x="1506" y="1337"/>
                  <a:pt x="1499" y="1338"/>
                </a:cubicBezTo>
                <a:cubicBezTo>
                  <a:pt x="1476" y="1342"/>
                  <a:pt x="1454" y="1343"/>
                  <a:pt x="1431" y="1345"/>
                </a:cubicBezTo>
                <a:cubicBezTo>
                  <a:pt x="1387" y="1339"/>
                  <a:pt x="1352" y="1322"/>
                  <a:pt x="1309" y="1311"/>
                </a:cubicBezTo>
                <a:cubicBezTo>
                  <a:pt x="1256" y="1272"/>
                  <a:pt x="1138" y="1245"/>
                  <a:pt x="1072" y="1236"/>
                </a:cubicBezTo>
                <a:cubicBezTo>
                  <a:pt x="1009" y="1238"/>
                  <a:pt x="945" y="1237"/>
                  <a:pt x="882" y="1243"/>
                </a:cubicBezTo>
                <a:cubicBezTo>
                  <a:pt x="868" y="1244"/>
                  <a:pt x="847" y="1265"/>
                  <a:pt x="834" y="1270"/>
                </a:cubicBezTo>
                <a:cubicBezTo>
                  <a:pt x="783" y="1290"/>
                  <a:pt x="777" y="1289"/>
                  <a:pt x="733" y="1297"/>
                </a:cubicBezTo>
                <a:cubicBezTo>
                  <a:pt x="709" y="1314"/>
                  <a:pt x="687" y="1318"/>
                  <a:pt x="658" y="1324"/>
                </a:cubicBezTo>
                <a:cubicBezTo>
                  <a:pt x="567" y="1316"/>
                  <a:pt x="609" y="1322"/>
                  <a:pt x="550" y="1284"/>
                </a:cubicBezTo>
                <a:cubicBezTo>
                  <a:pt x="519" y="1243"/>
                  <a:pt x="495" y="1200"/>
                  <a:pt x="441" y="1189"/>
                </a:cubicBezTo>
                <a:cubicBezTo>
                  <a:pt x="419" y="1184"/>
                  <a:pt x="396" y="1184"/>
                  <a:pt x="374" y="1182"/>
                </a:cubicBezTo>
                <a:cubicBezTo>
                  <a:pt x="352" y="1176"/>
                  <a:pt x="327" y="1178"/>
                  <a:pt x="306" y="1169"/>
                </a:cubicBezTo>
                <a:cubicBezTo>
                  <a:pt x="291" y="1163"/>
                  <a:pt x="265" y="1141"/>
                  <a:pt x="265" y="1141"/>
                </a:cubicBezTo>
                <a:cubicBezTo>
                  <a:pt x="245" y="1110"/>
                  <a:pt x="225" y="1078"/>
                  <a:pt x="204" y="1047"/>
                </a:cubicBezTo>
                <a:cubicBezTo>
                  <a:pt x="190" y="982"/>
                  <a:pt x="184" y="996"/>
                  <a:pt x="177" y="911"/>
                </a:cubicBezTo>
                <a:cubicBezTo>
                  <a:pt x="179" y="875"/>
                  <a:pt x="180" y="839"/>
                  <a:pt x="184" y="803"/>
                </a:cubicBezTo>
                <a:cubicBezTo>
                  <a:pt x="187" y="780"/>
                  <a:pt x="198" y="735"/>
                  <a:pt x="198" y="735"/>
                </a:cubicBezTo>
                <a:cubicBezTo>
                  <a:pt x="190" y="683"/>
                  <a:pt x="197" y="624"/>
                  <a:pt x="150" y="593"/>
                </a:cubicBezTo>
                <a:cubicBezTo>
                  <a:pt x="119" y="527"/>
                  <a:pt x="160" y="610"/>
                  <a:pt x="89" y="504"/>
                </a:cubicBezTo>
                <a:cubicBezTo>
                  <a:pt x="80" y="491"/>
                  <a:pt x="62" y="464"/>
                  <a:pt x="62" y="464"/>
                </a:cubicBezTo>
                <a:cubicBezTo>
                  <a:pt x="48" y="424"/>
                  <a:pt x="41" y="392"/>
                  <a:pt x="35" y="349"/>
                </a:cubicBezTo>
                <a:cubicBezTo>
                  <a:pt x="33" y="279"/>
                  <a:pt x="32" y="209"/>
                  <a:pt x="28" y="139"/>
                </a:cubicBezTo>
                <a:cubicBezTo>
                  <a:pt x="26" y="109"/>
                  <a:pt x="0" y="44"/>
                  <a:pt x="48" y="37"/>
                </a:cubicBezTo>
                <a:cubicBezTo>
                  <a:pt x="175" y="17"/>
                  <a:pt x="129" y="58"/>
                  <a:pt x="170" y="17"/>
                </a:cubicBezTo>
              </a:path>
            </a:pathLst>
          </a:custGeom>
          <a:gradFill rotWithShape="1">
            <a:gsLst>
              <a:gs pos="0">
                <a:srgbClr val="98884E"/>
              </a:gs>
              <a:gs pos="100000">
                <a:srgbClr val="E3C1B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Text Box 27"/>
          <p:cNvSpPr txBox="1">
            <a:spLocks noChangeArrowheads="1"/>
          </p:cNvSpPr>
          <p:nvPr/>
        </p:nvSpPr>
        <p:spPr bwMode="auto">
          <a:xfrm>
            <a:off x="3203575" y="2276475"/>
            <a:ext cx="24479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«Физкультминутка»</a:t>
            </a:r>
          </a:p>
        </p:txBody>
      </p:sp>
      <p:sp>
        <p:nvSpPr>
          <p:cNvPr id="1040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27538" y="3141663"/>
            <a:ext cx="360362" cy="3603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Freeform 9"/>
          <p:cNvSpPr>
            <a:spLocks/>
          </p:cNvSpPr>
          <p:nvPr/>
        </p:nvSpPr>
        <p:spPr bwMode="auto">
          <a:xfrm rot="-3493456">
            <a:off x="6412140" y="128950"/>
            <a:ext cx="1788191" cy="2666368"/>
          </a:xfrm>
          <a:custGeom>
            <a:avLst/>
            <a:gdLst>
              <a:gd name="T0" fmla="*/ 2147483647 w 1016"/>
              <a:gd name="T1" fmla="*/ 2147483647 h 1425"/>
              <a:gd name="T2" fmla="*/ 2147483647 w 1016"/>
              <a:gd name="T3" fmla="*/ 2147483647 h 1425"/>
              <a:gd name="T4" fmla="*/ 2147483647 w 1016"/>
              <a:gd name="T5" fmla="*/ 2147483647 h 1425"/>
              <a:gd name="T6" fmla="*/ 0 w 1016"/>
              <a:gd name="T7" fmla="*/ 2147483647 h 1425"/>
              <a:gd name="T8" fmla="*/ 2147483647 w 1016"/>
              <a:gd name="T9" fmla="*/ 2147483647 h 1425"/>
              <a:gd name="T10" fmla="*/ 2147483647 w 1016"/>
              <a:gd name="T11" fmla="*/ 2147483647 h 1425"/>
              <a:gd name="T12" fmla="*/ 2147483647 w 1016"/>
              <a:gd name="T13" fmla="*/ 2147483647 h 1425"/>
              <a:gd name="T14" fmla="*/ 2147483647 w 1016"/>
              <a:gd name="T15" fmla="*/ 2147483647 h 1425"/>
              <a:gd name="T16" fmla="*/ 2147483647 w 1016"/>
              <a:gd name="T17" fmla="*/ 2147483647 h 1425"/>
              <a:gd name="T18" fmla="*/ 2147483647 w 1016"/>
              <a:gd name="T19" fmla="*/ 2147483647 h 1425"/>
              <a:gd name="T20" fmla="*/ 2147483647 w 1016"/>
              <a:gd name="T21" fmla="*/ 2147483647 h 1425"/>
              <a:gd name="T22" fmla="*/ 2147483647 w 1016"/>
              <a:gd name="T23" fmla="*/ 2147483647 h 1425"/>
              <a:gd name="T24" fmla="*/ 2147483647 w 1016"/>
              <a:gd name="T25" fmla="*/ 2147483647 h 1425"/>
              <a:gd name="T26" fmla="*/ 2147483647 w 1016"/>
              <a:gd name="T27" fmla="*/ 2147483647 h 1425"/>
              <a:gd name="T28" fmla="*/ 2147483647 w 1016"/>
              <a:gd name="T29" fmla="*/ 2147483647 h 1425"/>
              <a:gd name="T30" fmla="*/ 2147483647 w 1016"/>
              <a:gd name="T31" fmla="*/ 2147483647 h 1425"/>
              <a:gd name="T32" fmla="*/ 2147483647 w 1016"/>
              <a:gd name="T33" fmla="*/ 2147483647 h 1425"/>
              <a:gd name="T34" fmla="*/ 2147483647 w 1016"/>
              <a:gd name="T35" fmla="*/ 2147483647 h 1425"/>
              <a:gd name="T36" fmla="*/ 2147483647 w 1016"/>
              <a:gd name="T37" fmla="*/ 2147483647 h 1425"/>
              <a:gd name="T38" fmla="*/ 2147483647 w 1016"/>
              <a:gd name="T39" fmla="*/ 2147483647 h 1425"/>
              <a:gd name="T40" fmla="*/ 2147483647 w 1016"/>
              <a:gd name="T41" fmla="*/ 2147483647 h 1425"/>
              <a:gd name="T42" fmla="*/ 2147483647 w 1016"/>
              <a:gd name="T43" fmla="*/ 2147483647 h 1425"/>
              <a:gd name="T44" fmla="*/ 2147483647 w 1016"/>
              <a:gd name="T45" fmla="*/ 2147483647 h 1425"/>
              <a:gd name="T46" fmla="*/ 2147483647 w 1016"/>
              <a:gd name="T47" fmla="*/ 2147483647 h 1425"/>
              <a:gd name="T48" fmla="*/ 2147483647 w 1016"/>
              <a:gd name="T49" fmla="*/ 2147483647 h 1425"/>
              <a:gd name="T50" fmla="*/ 2147483647 w 1016"/>
              <a:gd name="T51" fmla="*/ 2147483647 h 1425"/>
              <a:gd name="T52" fmla="*/ 2147483647 w 1016"/>
              <a:gd name="T53" fmla="*/ 2147483647 h 1425"/>
              <a:gd name="T54" fmla="*/ 2147483647 w 1016"/>
              <a:gd name="T55" fmla="*/ 2147483647 h 1425"/>
              <a:gd name="T56" fmla="*/ 2147483647 w 1016"/>
              <a:gd name="T57" fmla="*/ 2147483647 h 1425"/>
              <a:gd name="T58" fmla="*/ 2147483647 w 1016"/>
              <a:gd name="T59" fmla="*/ 2147483647 h 1425"/>
              <a:gd name="T60" fmla="*/ 2147483647 w 1016"/>
              <a:gd name="T61" fmla="*/ 2147483647 h 1425"/>
              <a:gd name="T62" fmla="*/ 2147483647 w 1016"/>
              <a:gd name="T63" fmla="*/ 2147483647 h 1425"/>
              <a:gd name="T64" fmla="*/ 2147483647 w 1016"/>
              <a:gd name="T65" fmla="*/ 2147483647 h 1425"/>
              <a:gd name="T66" fmla="*/ 2147483647 w 1016"/>
              <a:gd name="T67" fmla="*/ 2147483647 h 1425"/>
              <a:gd name="T68" fmla="*/ 2147483647 w 1016"/>
              <a:gd name="T69" fmla="*/ 2147483647 h 1425"/>
              <a:gd name="T70" fmla="*/ 2147483647 w 1016"/>
              <a:gd name="T71" fmla="*/ 2147483647 h 142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16"/>
              <a:gd name="T109" fmla="*/ 0 h 1425"/>
              <a:gd name="T110" fmla="*/ 1016 w 1016"/>
              <a:gd name="T111" fmla="*/ 1425 h 142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16" h="1425">
                <a:moveTo>
                  <a:pt x="346" y="29"/>
                </a:moveTo>
                <a:cubicBezTo>
                  <a:pt x="290" y="47"/>
                  <a:pt x="233" y="78"/>
                  <a:pt x="176" y="90"/>
                </a:cubicBezTo>
                <a:cubicBezTo>
                  <a:pt x="140" y="113"/>
                  <a:pt x="98" y="121"/>
                  <a:pt x="61" y="144"/>
                </a:cubicBezTo>
                <a:cubicBezTo>
                  <a:pt x="38" y="158"/>
                  <a:pt x="0" y="198"/>
                  <a:pt x="0" y="198"/>
                </a:cubicBezTo>
                <a:cubicBezTo>
                  <a:pt x="10" y="286"/>
                  <a:pt x="34" y="310"/>
                  <a:pt x="108" y="354"/>
                </a:cubicBezTo>
                <a:cubicBezTo>
                  <a:pt x="155" y="423"/>
                  <a:pt x="138" y="393"/>
                  <a:pt x="163" y="442"/>
                </a:cubicBezTo>
                <a:cubicBezTo>
                  <a:pt x="182" y="530"/>
                  <a:pt x="153" y="591"/>
                  <a:pt x="115" y="666"/>
                </a:cubicBezTo>
                <a:cubicBezTo>
                  <a:pt x="86" y="722"/>
                  <a:pt x="114" y="689"/>
                  <a:pt x="95" y="734"/>
                </a:cubicBezTo>
                <a:cubicBezTo>
                  <a:pt x="70" y="793"/>
                  <a:pt x="45" y="846"/>
                  <a:pt x="34" y="910"/>
                </a:cubicBezTo>
                <a:cubicBezTo>
                  <a:pt x="60" y="977"/>
                  <a:pt x="121" y="992"/>
                  <a:pt x="183" y="1018"/>
                </a:cubicBezTo>
                <a:cubicBezTo>
                  <a:pt x="259" y="1049"/>
                  <a:pt x="332" y="1075"/>
                  <a:pt x="379" y="1147"/>
                </a:cubicBezTo>
                <a:cubicBezTo>
                  <a:pt x="388" y="1181"/>
                  <a:pt x="387" y="1213"/>
                  <a:pt x="407" y="1242"/>
                </a:cubicBezTo>
                <a:cubicBezTo>
                  <a:pt x="416" y="1281"/>
                  <a:pt x="435" y="1301"/>
                  <a:pt x="468" y="1323"/>
                </a:cubicBezTo>
                <a:cubicBezTo>
                  <a:pt x="557" y="1383"/>
                  <a:pt x="625" y="1409"/>
                  <a:pt x="732" y="1425"/>
                </a:cubicBezTo>
                <a:cubicBezTo>
                  <a:pt x="766" y="1416"/>
                  <a:pt x="793" y="1414"/>
                  <a:pt x="820" y="1391"/>
                </a:cubicBezTo>
                <a:cubicBezTo>
                  <a:pt x="855" y="1360"/>
                  <a:pt x="864" y="1301"/>
                  <a:pt x="888" y="1262"/>
                </a:cubicBezTo>
                <a:cubicBezTo>
                  <a:pt x="892" y="1228"/>
                  <a:pt x="897" y="1195"/>
                  <a:pt x="901" y="1161"/>
                </a:cubicBezTo>
                <a:cubicBezTo>
                  <a:pt x="903" y="1143"/>
                  <a:pt x="908" y="1106"/>
                  <a:pt x="908" y="1106"/>
                </a:cubicBezTo>
                <a:cubicBezTo>
                  <a:pt x="904" y="1052"/>
                  <a:pt x="881" y="925"/>
                  <a:pt x="901" y="869"/>
                </a:cubicBezTo>
                <a:cubicBezTo>
                  <a:pt x="904" y="860"/>
                  <a:pt x="963" y="803"/>
                  <a:pt x="976" y="795"/>
                </a:cubicBezTo>
                <a:cubicBezTo>
                  <a:pt x="999" y="765"/>
                  <a:pt x="1008" y="736"/>
                  <a:pt x="1016" y="700"/>
                </a:cubicBezTo>
                <a:cubicBezTo>
                  <a:pt x="997" y="670"/>
                  <a:pt x="969" y="641"/>
                  <a:pt x="935" y="632"/>
                </a:cubicBezTo>
                <a:cubicBezTo>
                  <a:pt x="888" y="585"/>
                  <a:pt x="826" y="567"/>
                  <a:pt x="786" y="510"/>
                </a:cubicBezTo>
                <a:cubicBezTo>
                  <a:pt x="794" y="478"/>
                  <a:pt x="802" y="467"/>
                  <a:pt x="833" y="456"/>
                </a:cubicBezTo>
                <a:cubicBezTo>
                  <a:pt x="838" y="449"/>
                  <a:pt x="850" y="443"/>
                  <a:pt x="847" y="435"/>
                </a:cubicBezTo>
                <a:cubicBezTo>
                  <a:pt x="843" y="426"/>
                  <a:pt x="830" y="423"/>
                  <a:pt x="820" y="422"/>
                </a:cubicBezTo>
                <a:cubicBezTo>
                  <a:pt x="777" y="417"/>
                  <a:pt x="734" y="417"/>
                  <a:pt x="691" y="415"/>
                </a:cubicBezTo>
                <a:cubicBezTo>
                  <a:pt x="663" y="405"/>
                  <a:pt x="647" y="396"/>
                  <a:pt x="637" y="368"/>
                </a:cubicBezTo>
                <a:cubicBezTo>
                  <a:pt x="639" y="357"/>
                  <a:pt x="638" y="344"/>
                  <a:pt x="644" y="334"/>
                </a:cubicBezTo>
                <a:cubicBezTo>
                  <a:pt x="648" y="327"/>
                  <a:pt x="660" y="327"/>
                  <a:pt x="664" y="320"/>
                </a:cubicBezTo>
                <a:cubicBezTo>
                  <a:pt x="673" y="306"/>
                  <a:pt x="673" y="288"/>
                  <a:pt x="678" y="273"/>
                </a:cubicBezTo>
                <a:cubicBezTo>
                  <a:pt x="667" y="231"/>
                  <a:pt x="676" y="252"/>
                  <a:pt x="644" y="205"/>
                </a:cubicBezTo>
                <a:cubicBezTo>
                  <a:pt x="639" y="198"/>
                  <a:pt x="630" y="185"/>
                  <a:pt x="630" y="185"/>
                </a:cubicBezTo>
                <a:cubicBezTo>
                  <a:pt x="618" y="149"/>
                  <a:pt x="579" y="133"/>
                  <a:pt x="549" y="110"/>
                </a:cubicBezTo>
                <a:cubicBezTo>
                  <a:pt x="495" y="69"/>
                  <a:pt x="440" y="19"/>
                  <a:pt x="373" y="2"/>
                </a:cubicBezTo>
                <a:cubicBezTo>
                  <a:pt x="340" y="11"/>
                  <a:pt x="346" y="0"/>
                  <a:pt x="346" y="29"/>
                </a:cubicBezTo>
                <a:close/>
              </a:path>
            </a:pathLst>
          </a:custGeom>
          <a:gradFill rotWithShape="1">
            <a:gsLst>
              <a:gs pos="0">
                <a:srgbClr val="E3C1BB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Text Box 28"/>
          <p:cNvSpPr txBox="1">
            <a:spLocks noChangeArrowheads="1"/>
          </p:cNvSpPr>
          <p:nvPr/>
        </p:nvSpPr>
        <p:spPr bwMode="auto">
          <a:xfrm>
            <a:off x="6072198" y="928670"/>
            <a:ext cx="19431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«Практикум»</a:t>
            </a:r>
          </a:p>
        </p:txBody>
      </p:sp>
      <p:sp>
        <p:nvSpPr>
          <p:cNvPr id="1043" name="AutoShape 3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86" y="1500174"/>
            <a:ext cx="360363" cy="360362"/>
          </a:xfrm>
          <a:prstGeom prst="actionButtonBlank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Freeform 8"/>
          <p:cNvSpPr>
            <a:spLocks/>
          </p:cNvSpPr>
          <p:nvPr/>
        </p:nvSpPr>
        <p:spPr bwMode="auto">
          <a:xfrm rot="4250231">
            <a:off x="5381626" y="3657600"/>
            <a:ext cx="2303462" cy="3455987"/>
          </a:xfrm>
          <a:custGeom>
            <a:avLst/>
            <a:gdLst>
              <a:gd name="T0" fmla="*/ 2147483647 w 1036"/>
              <a:gd name="T1" fmla="*/ 2147483647 h 1744"/>
              <a:gd name="T2" fmla="*/ 2147483647 w 1036"/>
              <a:gd name="T3" fmla="*/ 2147483647 h 1744"/>
              <a:gd name="T4" fmla="*/ 2147483647 w 1036"/>
              <a:gd name="T5" fmla="*/ 2147483647 h 1744"/>
              <a:gd name="T6" fmla="*/ 2147483647 w 1036"/>
              <a:gd name="T7" fmla="*/ 2147483647 h 1744"/>
              <a:gd name="T8" fmla="*/ 2147483647 w 1036"/>
              <a:gd name="T9" fmla="*/ 2147483647 h 1744"/>
              <a:gd name="T10" fmla="*/ 2147483647 w 1036"/>
              <a:gd name="T11" fmla="*/ 2147483647 h 1744"/>
              <a:gd name="T12" fmla="*/ 2147483647 w 1036"/>
              <a:gd name="T13" fmla="*/ 2147483647 h 1744"/>
              <a:gd name="T14" fmla="*/ 2147483647 w 1036"/>
              <a:gd name="T15" fmla="*/ 2147483647 h 1744"/>
              <a:gd name="T16" fmla="*/ 2147483647 w 1036"/>
              <a:gd name="T17" fmla="*/ 2147483647 h 1744"/>
              <a:gd name="T18" fmla="*/ 2147483647 w 1036"/>
              <a:gd name="T19" fmla="*/ 2147483647 h 1744"/>
              <a:gd name="T20" fmla="*/ 2147483647 w 1036"/>
              <a:gd name="T21" fmla="*/ 2147483647 h 1744"/>
              <a:gd name="T22" fmla="*/ 2147483647 w 1036"/>
              <a:gd name="T23" fmla="*/ 2147483647 h 1744"/>
              <a:gd name="T24" fmla="*/ 2147483647 w 1036"/>
              <a:gd name="T25" fmla="*/ 2147483647 h 1744"/>
              <a:gd name="T26" fmla="*/ 2147483647 w 1036"/>
              <a:gd name="T27" fmla="*/ 2147483647 h 1744"/>
              <a:gd name="T28" fmla="*/ 2147483647 w 1036"/>
              <a:gd name="T29" fmla="*/ 2147483647 h 1744"/>
              <a:gd name="T30" fmla="*/ 2147483647 w 1036"/>
              <a:gd name="T31" fmla="*/ 2147483647 h 1744"/>
              <a:gd name="T32" fmla="*/ 2147483647 w 1036"/>
              <a:gd name="T33" fmla="*/ 2147483647 h 1744"/>
              <a:gd name="T34" fmla="*/ 2147483647 w 1036"/>
              <a:gd name="T35" fmla="*/ 2147483647 h 1744"/>
              <a:gd name="T36" fmla="*/ 2147483647 w 1036"/>
              <a:gd name="T37" fmla="*/ 2147483647 h 1744"/>
              <a:gd name="T38" fmla="*/ 2147483647 w 1036"/>
              <a:gd name="T39" fmla="*/ 2147483647 h 1744"/>
              <a:gd name="T40" fmla="*/ 2147483647 w 1036"/>
              <a:gd name="T41" fmla="*/ 2147483647 h 1744"/>
              <a:gd name="T42" fmla="*/ 2147483647 w 1036"/>
              <a:gd name="T43" fmla="*/ 2147483647 h 1744"/>
              <a:gd name="T44" fmla="*/ 2147483647 w 1036"/>
              <a:gd name="T45" fmla="*/ 2147483647 h 1744"/>
              <a:gd name="T46" fmla="*/ 2147483647 w 1036"/>
              <a:gd name="T47" fmla="*/ 2147483647 h 1744"/>
              <a:gd name="T48" fmla="*/ 2147483647 w 1036"/>
              <a:gd name="T49" fmla="*/ 2147483647 h 1744"/>
              <a:gd name="T50" fmla="*/ 2147483647 w 1036"/>
              <a:gd name="T51" fmla="*/ 2147483647 h 1744"/>
              <a:gd name="T52" fmla="*/ 2147483647 w 1036"/>
              <a:gd name="T53" fmla="*/ 2147483647 h 1744"/>
              <a:gd name="T54" fmla="*/ 2147483647 w 1036"/>
              <a:gd name="T55" fmla="*/ 2147483647 h 1744"/>
              <a:gd name="T56" fmla="*/ 2147483647 w 1036"/>
              <a:gd name="T57" fmla="*/ 2147483647 h 1744"/>
              <a:gd name="T58" fmla="*/ 2147483647 w 1036"/>
              <a:gd name="T59" fmla="*/ 2147483647 h 1744"/>
              <a:gd name="T60" fmla="*/ 2147483647 w 1036"/>
              <a:gd name="T61" fmla="*/ 2147483647 h 1744"/>
              <a:gd name="T62" fmla="*/ 2147483647 w 1036"/>
              <a:gd name="T63" fmla="*/ 2147483647 h 1744"/>
              <a:gd name="T64" fmla="*/ 2147483647 w 1036"/>
              <a:gd name="T65" fmla="*/ 2147483647 h 1744"/>
              <a:gd name="T66" fmla="*/ 2147483647 w 1036"/>
              <a:gd name="T67" fmla="*/ 2147483647 h 1744"/>
              <a:gd name="T68" fmla="*/ 2147483647 w 1036"/>
              <a:gd name="T69" fmla="*/ 2147483647 h 1744"/>
              <a:gd name="T70" fmla="*/ 2147483647 w 1036"/>
              <a:gd name="T71" fmla="*/ 2147483647 h 1744"/>
              <a:gd name="T72" fmla="*/ 2147483647 w 1036"/>
              <a:gd name="T73" fmla="*/ 2147483647 h 1744"/>
              <a:gd name="T74" fmla="*/ 2147483647 w 1036"/>
              <a:gd name="T75" fmla="*/ 2147483647 h 1744"/>
              <a:gd name="T76" fmla="*/ 2147483647 w 1036"/>
              <a:gd name="T77" fmla="*/ 2147483647 h 1744"/>
              <a:gd name="T78" fmla="*/ 2147483647 w 1036"/>
              <a:gd name="T79" fmla="*/ 2147483647 h 1744"/>
              <a:gd name="T80" fmla="*/ 2147483647 w 1036"/>
              <a:gd name="T81" fmla="*/ 2147483647 h 174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6"/>
              <a:gd name="T124" fmla="*/ 0 h 1744"/>
              <a:gd name="T125" fmla="*/ 1036 w 1036"/>
              <a:gd name="T126" fmla="*/ 1744 h 174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6" h="1744">
                <a:moveTo>
                  <a:pt x="326" y="104"/>
                </a:moveTo>
                <a:cubicBezTo>
                  <a:pt x="234" y="111"/>
                  <a:pt x="127" y="117"/>
                  <a:pt x="42" y="158"/>
                </a:cubicBezTo>
                <a:cubicBezTo>
                  <a:pt x="0" y="219"/>
                  <a:pt x="91" y="326"/>
                  <a:pt x="130" y="375"/>
                </a:cubicBezTo>
                <a:cubicBezTo>
                  <a:pt x="153" y="447"/>
                  <a:pt x="164" y="516"/>
                  <a:pt x="123" y="585"/>
                </a:cubicBezTo>
                <a:cubicBezTo>
                  <a:pt x="122" y="588"/>
                  <a:pt x="113" y="626"/>
                  <a:pt x="110" y="632"/>
                </a:cubicBezTo>
                <a:cubicBezTo>
                  <a:pt x="100" y="655"/>
                  <a:pt x="76" y="700"/>
                  <a:pt x="76" y="700"/>
                </a:cubicBezTo>
                <a:cubicBezTo>
                  <a:pt x="64" y="768"/>
                  <a:pt x="65" y="777"/>
                  <a:pt x="123" y="815"/>
                </a:cubicBezTo>
                <a:cubicBezTo>
                  <a:pt x="144" y="843"/>
                  <a:pt x="167" y="852"/>
                  <a:pt x="191" y="876"/>
                </a:cubicBezTo>
                <a:cubicBezTo>
                  <a:pt x="208" y="928"/>
                  <a:pt x="208" y="933"/>
                  <a:pt x="191" y="1005"/>
                </a:cubicBezTo>
                <a:cubicBezTo>
                  <a:pt x="187" y="1024"/>
                  <a:pt x="171" y="1059"/>
                  <a:pt x="171" y="1059"/>
                </a:cubicBezTo>
                <a:cubicBezTo>
                  <a:pt x="174" y="1104"/>
                  <a:pt x="169" y="1164"/>
                  <a:pt x="191" y="1208"/>
                </a:cubicBezTo>
                <a:cubicBezTo>
                  <a:pt x="212" y="1251"/>
                  <a:pt x="247" y="1249"/>
                  <a:pt x="265" y="1310"/>
                </a:cubicBezTo>
                <a:cubicBezTo>
                  <a:pt x="270" y="1441"/>
                  <a:pt x="229" y="1493"/>
                  <a:pt x="326" y="1540"/>
                </a:cubicBezTo>
                <a:cubicBezTo>
                  <a:pt x="374" y="1590"/>
                  <a:pt x="406" y="1585"/>
                  <a:pt x="435" y="1656"/>
                </a:cubicBezTo>
                <a:cubicBezTo>
                  <a:pt x="443" y="1704"/>
                  <a:pt x="438" y="1731"/>
                  <a:pt x="489" y="1744"/>
                </a:cubicBezTo>
                <a:cubicBezTo>
                  <a:pt x="557" y="1739"/>
                  <a:pt x="586" y="1735"/>
                  <a:pt x="645" y="1717"/>
                </a:cubicBezTo>
                <a:cubicBezTo>
                  <a:pt x="690" y="1689"/>
                  <a:pt x="708" y="1672"/>
                  <a:pt x="719" y="1622"/>
                </a:cubicBezTo>
                <a:cubicBezTo>
                  <a:pt x="713" y="1539"/>
                  <a:pt x="675" y="1391"/>
                  <a:pt x="726" y="1330"/>
                </a:cubicBezTo>
                <a:cubicBezTo>
                  <a:pt x="745" y="1307"/>
                  <a:pt x="789" y="1280"/>
                  <a:pt x="814" y="1263"/>
                </a:cubicBezTo>
                <a:cubicBezTo>
                  <a:pt x="829" y="1217"/>
                  <a:pt x="808" y="1268"/>
                  <a:pt x="848" y="1222"/>
                </a:cubicBezTo>
                <a:cubicBezTo>
                  <a:pt x="855" y="1214"/>
                  <a:pt x="856" y="1203"/>
                  <a:pt x="862" y="1195"/>
                </a:cubicBezTo>
                <a:cubicBezTo>
                  <a:pt x="868" y="1187"/>
                  <a:pt x="875" y="1182"/>
                  <a:pt x="882" y="1175"/>
                </a:cubicBezTo>
                <a:cubicBezTo>
                  <a:pt x="902" y="1116"/>
                  <a:pt x="894" y="1079"/>
                  <a:pt x="889" y="1012"/>
                </a:cubicBezTo>
                <a:cubicBezTo>
                  <a:pt x="891" y="989"/>
                  <a:pt x="886" y="964"/>
                  <a:pt x="896" y="944"/>
                </a:cubicBezTo>
                <a:cubicBezTo>
                  <a:pt x="899" y="938"/>
                  <a:pt x="974" y="893"/>
                  <a:pt x="984" y="883"/>
                </a:cubicBezTo>
                <a:cubicBezTo>
                  <a:pt x="998" y="854"/>
                  <a:pt x="1006" y="825"/>
                  <a:pt x="1018" y="795"/>
                </a:cubicBezTo>
                <a:cubicBezTo>
                  <a:pt x="1015" y="750"/>
                  <a:pt x="1036" y="692"/>
                  <a:pt x="1004" y="660"/>
                </a:cubicBezTo>
                <a:cubicBezTo>
                  <a:pt x="985" y="641"/>
                  <a:pt x="942" y="630"/>
                  <a:pt x="916" y="619"/>
                </a:cubicBezTo>
                <a:cubicBezTo>
                  <a:pt x="903" y="613"/>
                  <a:pt x="875" y="605"/>
                  <a:pt x="875" y="605"/>
                </a:cubicBezTo>
                <a:cubicBezTo>
                  <a:pt x="863" y="593"/>
                  <a:pt x="845" y="586"/>
                  <a:pt x="835" y="571"/>
                </a:cubicBezTo>
                <a:cubicBezTo>
                  <a:pt x="826" y="557"/>
                  <a:pt x="826" y="539"/>
                  <a:pt x="821" y="524"/>
                </a:cubicBezTo>
                <a:cubicBezTo>
                  <a:pt x="817" y="434"/>
                  <a:pt x="842" y="313"/>
                  <a:pt x="740" y="273"/>
                </a:cubicBezTo>
                <a:cubicBezTo>
                  <a:pt x="721" y="266"/>
                  <a:pt x="690" y="263"/>
                  <a:pt x="672" y="260"/>
                </a:cubicBezTo>
                <a:cubicBezTo>
                  <a:pt x="658" y="255"/>
                  <a:pt x="639" y="258"/>
                  <a:pt x="631" y="246"/>
                </a:cubicBezTo>
                <a:cubicBezTo>
                  <a:pt x="620" y="230"/>
                  <a:pt x="597" y="199"/>
                  <a:pt x="597" y="199"/>
                </a:cubicBezTo>
                <a:cubicBezTo>
                  <a:pt x="590" y="175"/>
                  <a:pt x="584" y="159"/>
                  <a:pt x="570" y="138"/>
                </a:cubicBezTo>
                <a:cubicBezTo>
                  <a:pt x="558" y="97"/>
                  <a:pt x="490" y="23"/>
                  <a:pt x="448" y="9"/>
                </a:cubicBezTo>
                <a:cubicBezTo>
                  <a:pt x="412" y="12"/>
                  <a:pt x="368" y="0"/>
                  <a:pt x="340" y="23"/>
                </a:cubicBezTo>
                <a:cubicBezTo>
                  <a:pt x="334" y="28"/>
                  <a:pt x="332" y="37"/>
                  <a:pt x="326" y="43"/>
                </a:cubicBezTo>
                <a:cubicBezTo>
                  <a:pt x="320" y="49"/>
                  <a:pt x="313" y="52"/>
                  <a:pt x="306" y="56"/>
                </a:cubicBezTo>
                <a:cubicBezTo>
                  <a:pt x="292" y="99"/>
                  <a:pt x="276" y="93"/>
                  <a:pt x="326" y="104"/>
                </a:cubicBezTo>
                <a:close/>
              </a:path>
            </a:pathLst>
          </a:custGeom>
          <a:gradFill rotWithShape="1">
            <a:gsLst>
              <a:gs pos="0">
                <a:srgbClr val="98884E"/>
              </a:gs>
              <a:gs pos="100000">
                <a:srgbClr val="E3C1B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" name="Text Box 29"/>
          <p:cNvSpPr txBox="1">
            <a:spLocks noChangeArrowheads="1"/>
          </p:cNvSpPr>
          <p:nvPr/>
        </p:nvSpPr>
        <p:spPr bwMode="auto">
          <a:xfrm>
            <a:off x="5357818" y="4714884"/>
            <a:ext cx="22320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«Домашнее задание»</a:t>
            </a:r>
          </a:p>
        </p:txBody>
      </p:sp>
      <p:sp>
        <p:nvSpPr>
          <p:cNvPr id="1046" name="AutoShape 3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57884" y="5715016"/>
            <a:ext cx="360363" cy="360362"/>
          </a:xfrm>
          <a:prstGeom prst="actionButtonBlank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7" name="AutoShape 14"/>
          <p:cNvSpPr>
            <a:spLocks noChangeArrowheads="1"/>
          </p:cNvSpPr>
          <p:nvPr/>
        </p:nvSpPr>
        <p:spPr bwMode="auto">
          <a:xfrm rot="-2802714">
            <a:off x="3419475" y="3429001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" name="AutoShape 16"/>
          <p:cNvSpPr>
            <a:spLocks noChangeArrowheads="1"/>
          </p:cNvSpPr>
          <p:nvPr/>
        </p:nvSpPr>
        <p:spPr bwMode="auto">
          <a:xfrm rot="-1554994">
            <a:off x="6011863" y="1773238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" name="AutoShape 17"/>
          <p:cNvSpPr>
            <a:spLocks noChangeArrowheads="1"/>
          </p:cNvSpPr>
          <p:nvPr/>
        </p:nvSpPr>
        <p:spPr bwMode="auto">
          <a:xfrm rot="6159880">
            <a:off x="7667625" y="2278063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0" name="AutoShape 10"/>
          <p:cNvSpPr>
            <a:spLocks noChangeArrowheads="1"/>
          </p:cNvSpPr>
          <p:nvPr/>
        </p:nvSpPr>
        <p:spPr bwMode="auto">
          <a:xfrm rot="4101334">
            <a:off x="1370012" y="338137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1" name="AutoShape 19"/>
          <p:cNvSpPr>
            <a:spLocks noChangeArrowheads="1"/>
          </p:cNvSpPr>
          <p:nvPr/>
        </p:nvSpPr>
        <p:spPr bwMode="auto">
          <a:xfrm rot="6397915">
            <a:off x="7307262" y="371792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52" name="Picture 41" descr="E:\анимации\30[4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514842"/>
            <a:ext cx="4044738" cy="234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3" name="AutoShape 15"/>
          <p:cNvSpPr>
            <a:spLocks noChangeArrowheads="1"/>
          </p:cNvSpPr>
          <p:nvPr/>
        </p:nvSpPr>
        <p:spPr bwMode="auto">
          <a:xfrm rot="-1351527">
            <a:off x="5508625" y="206057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63274" y="285750"/>
            <a:ext cx="724987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по стране «КОМПЬЮТЕРНАЯ ГРАФИКА»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Картинка 4 из 988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76362"/>
            <a:ext cx="1085299" cy="9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 Box 22"/>
          <p:cNvSpPr txBox="1">
            <a:spLocks noChangeArrowheads="1"/>
          </p:cNvSpPr>
          <p:nvPr/>
        </p:nvSpPr>
        <p:spPr bwMode="auto">
          <a:xfrm>
            <a:off x="576263" y="1916113"/>
            <a:ext cx="1943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 «Повторение»</a:t>
            </a:r>
          </a:p>
        </p:txBody>
      </p:sp>
      <p:pic>
        <p:nvPicPr>
          <p:cNvPr id="31" name="Picture 4" descr="Картинка 12 из 9477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5000636"/>
            <a:ext cx="1571604" cy="1571604"/>
          </a:xfrm>
          <a:prstGeom prst="rect">
            <a:avLst/>
          </a:prstGeom>
          <a:noFill/>
        </p:spPr>
      </p:pic>
      <p:pic>
        <p:nvPicPr>
          <p:cNvPr id="32" name="Picture 2" descr="Картинка 69 из 9459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714489"/>
            <a:ext cx="1049117" cy="9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Картинка 38 из 97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9454" y="4929198"/>
            <a:ext cx="1857388" cy="168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446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0825" y="260350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600200"/>
            <a:ext cx="533893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>
                <a:latin typeface="Book Antiqua" pitchFamily="18" charset="0"/>
              </a:rPr>
              <a:t> </a:t>
            </a:r>
            <a:r>
              <a:rPr lang="ru-RU" i="1" dirty="0" smtClean="0">
                <a:latin typeface="Book Antiqua" pitchFamily="18" charset="0"/>
              </a:rPr>
              <a:t>«</a:t>
            </a:r>
            <a:r>
              <a:rPr 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Когда 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человек не знает, к какой пристани он держит путь, для него ни один ветер не будет </a:t>
            </a:r>
            <a:r>
              <a:rPr 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попутным». </a:t>
            </a:r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49476" y="404664"/>
            <a:ext cx="4645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Эпиграф урока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7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7337" y="291400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785918" y="3929066"/>
            <a:ext cx="3714776" cy="2223063"/>
            <a:chOff x="1785918" y="4500570"/>
            <a:chExt cx="3017213" cy="1580121"/>
          </a:xfrm>
        </p:grpSpPr>
        <p:sp>
          <p:nvSpPr>
            <p:cNvPr id="12" name="Солнце 11"/>
            <p:cNvSpPr/>
            <p:nvPr/>
          </p:nvSpPr>
          <p:spPr>
            <a:xfrm>
              <a:off x="1785918" y="4500570"/>
              <a:ext cx="1597285" cy="1501534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блако 12"/>
            <p:cNvSpPr/>
            <p:nvPr/>
          </p:nvSpPr>
          <p:spPr>
            <a:xfrm>
              <a:off x="2699792" y="4731611"/>
              <a:ext cx="2103339" cy="1349080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102899" y="357166"/>
            <a:ext cx="44957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Рефлексия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Солнце 1"/>
          <p:cNvSpPr/>
          <p:nvPr/>
        </p:nvSpPr>
        <p:spPr>
          <a:xfrm>
            <a:off x="357158" y="2071678"/>
            <a:ext cx="2071702" cy="1643074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5214942" y="2071678"/>
            <a:ext cx="2714644" cy="1643074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Картинка 32 из 12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9214" y="4500570"/>
            <a:ext cx="1903313" cy="20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428728" y="1643050"/>
            <a:ext cx="38587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Хорошее</a:t>
            </a: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настроение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000628" y="3286124"/>
            <a:ext cx="3698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Плохое</a:t>
            </a: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настроение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14480" y="5929330"/>
            <a:ext cx="45239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Переменное настроение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08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3" grpId="0" animBg="1"/>
      <p:bldP spid="11" grpId="1"/>
      <p:bldP spid="14" grpId="1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1371600"/>
            <a:ext cx="7851775" cy="1828800"/>
          </a:xfrm>
        </p:spPr>
        <p:txBody>
          <a:bodyPr lIns="0" tIns="0" rIns="18288" bIns="0" anchor="b">
            <a:normAutofit/>
          </a:bodyPr>
          <a:lstStyle/>
          <a:p>
            <a:pPr algn="r" eaLnBrk="1" hangingPunct="1">
              <a:defRPr/>
            </a:pPr>
            <a:endParaRPr lang="ru-RU" sz="4800" b="1" smtClean="0">
              <a:solidFill>
                <a:srgbClr val="4DE1E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933700"/>
            <a:ext cx="7854950" cy="1808163"/>
          </a:xfrm>
        </p:spPr>
        <p:txBody>
          <a:bodyPr lIns="0" rIns="18288"/>
          <a:lstStyle/>
          <a:p>
            <a:pPr marL="0" indent="0" algn="r" eaLnBrk="1" hangingPunct="1">
              <a:buFontTx/>
              <a:buNone/>
            </a:pPr>
            <a:endParaRPr lang="ru-RU" smtClean="0"/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335755" y="237940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1366975"/>
              </p:ext>
            </p:extLst>
          </p:nvPr>
        </p:nvGraphicFramePr>
        <p:xfrm>
          <a:off x="790202" y="2133600"/>
          <a:ext cx="7742238" cy="692150"/>
        </p:xfrm>
        <a:graphic>
          <a:graphicData uri="http://schemas.openxmlformats.org/presentationml/2006/ole">
            <p:oleObj spid="_x0000_s3124" name="CorelDRAW" r:id="rId3" imgW="5784840" imgH="484920" progId="">
              <p:embed/>
            </p:oleObj>
          </a:graphicData>
        </a:graphic>
      </p:graphicFrame>
      <p:pic>
        <p:nvPicPr>
          <p:cNvPr id="2056" name="Picture 15" descr="http://animashky.ru/flist/obprirod/11/3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428625"/>
            <a:ext cx="150018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 descr="http://www.russianshanghai.com/wp-content/uploads/2010/09/smeshariki_shangha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8818" y="2780928"/>
            <a:ext cx="57531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63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323527" y="289112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03999" y="500042"/>
            <a:ext cx="6890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Правильные ответы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3" name="Picture 3" descr="C:\Users\Katya\Desktop\Безимени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32" t="8849" r="9955" b="1618"/>
          <a:stretch/>
        </p:blipFill>
        <p:spPr bwMode="auto">
          <a:xfrm>
            <a:off x="7291169" y="4797152"/>
            <a:ext cx="1406128" cy="168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1538" y="1785565"/>
          <a:ext cx="6572295" cy="2944368"/>
        </p:xfrm>
        <a:graphic>
          <a:graphicData uri="http://schemas.openxmlformats.org/drawingml/2006/table">
            <a:tbl>
              <a:tblPr/>
              <a:tblGrid>
                <a:gridCol w="1995187"/>
                <a:gridCol w="761878"/>
                <a:gridCol w="763338"/>
                <a:gridCol w="763338"/>
                <a:gridCol w="761878"/>
                <a:gridCol w="763338"/>
                <a:gridCol w="763338"/>
              </a:tblGrid>
              <a:tr h="614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№ картинки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Растровая графика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8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Векторная графика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3214678" y="5429264"/>
            <a:ext cx="2574583" cy="71694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Вернуться к заданию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22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250825" y="188913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8" name="Freeform 6"/>
          <p:cNvSpPr>
            <a:spLocks/>
          </p:cNvSpPr>
          <p:nvPr/>
        </p:nvSpPr>
        <p:spPr bwMode="auto">
          <a:xfrm rot="-3478139">
            <a:off x="1486694" y="3774281"/>
            <a:ext cx="2338388" cy="2447925"/>
          </a:xfrm>
          <a:custGeom>
            <a:avLst/>
            <a:gdLst>
              <a:gd name="T0" fmla="*/ 2147483647 w 1291"/>
              <a:gd name="T1" fmla="*/ 2147483647 h 1155"/>
              <a:gd name="T2" fmla="*/ 2147483647 w 1291"/>
              <a:gd name="T3" fmla="*/ 2147483647 h 1155"/>
              <a:gd name="T4" fmla="*/ 2147483647 w 1291"/>
              <a:gd name="T5" fmla="*/ 2147483647 h 1155"/>
              <a:gd name="T6" fmla="*/ 2147483647 w 1291"/>
              <a:gd name="T7" fmla="*/ 2147483647 h 1155"/>
              <a:gd name="T8" fmla="*/ 2147483647 w 1291"/>
              <a:gd name="T9" fmla="*/ 2147483647 h 1155"/>
              <a:gd name="T10" fmla="*/ 2147483647 w 1291"/>
              <a:gd name="T11" fmla="*/ 2147483647 h 1155"/>
              <a:gd name="T12" fmla="*/ 2147483647 w 1291"/>
              <a:gd name="T13" fmla="*/ 2147483647 h 1155"/>
              <a:gd name="T14" fmla="*/ 2147483647 w 1291"/>
              <a:gd name="T15" fmla="*/ 2147483647 h 1155"/>
              <a:gd name="T16" fmla="*/ 2147483647 w 1291"/>
              <a:gd name="T17" fmla="*/ 2147483647 h 1155"/>
              <a:gd name="T18" fmla="*/ 2147483647 w 1291"/>
              <a:gd name="T19" fmla="*/ 2147483647 h 1155"/>
              <a:gd name="T20" fmla="*/ 2147483647 w 1291"/>
              <a:gd name="T21" fmla="*/ 2147483647 h 1155"/>
              <a:gd name="T22" fmla="*/ 2147483647 w 1291"/>
              <a:gd name="T23" fmla="*/ 2147483647 h 1155"/>
              <a:gd name="T24" fmla="*/ 2147483647 w 1291"/>
              <a:gd name="T25" fmla="*/ 2147483647 h 1155"/>
              <a:gd name="T26" fmla="*/ 2147483647 w 1291"/>
              <a:gd name="T27" fmla="*/ 2147483647 h 1155"/>
              <a:gd name="T28" fmla="*/ 2147483647 w 1291"/>
              <a:gd name="T29" fmla="*/ 2147483647 h 1155"/>
              <a:gd name="T30" fmla="*/ 2147483647 w 1291"/>
              <a:gd name="T31" fmla="*/ 2147483647 h 1155"/>
              <a:gd name="T32" fmla="*/ 2147483647 w 1291"/>
              <a:gd name="T33" fmla="*/ 2147483647 h 1155"/>
              <a:gd name="T34" fmla="*/ 2147483647 w 1291"/>
              <a:gd name="T35" fmla="*/ 2147483647 h 1155"/>
              <a:gd name="T36" fmla="*/ 2147483647 w 1291"/>
              <a:gd name="T37" fmla="*/ 2147483647 h 1155"/>
              <a:gd name="T38" fmla="*/ 2147483647 w 1291"/>
              <a:gd name="T39" fmla="*/ 2147483647 h 1155"/>
              <a:gd name="T40" fmla="*/ 2147483647 w 1291"/>
              <a:gd name="T41" fmla="*/ 2147483647 h 1155"/>
              <a:gd name="T42" fmla="*/ 2147483647 w 1291"/>
              <a:gd name="T43" fmla="*/ 2147483647 h 1155"/>
              <a:gd name="T44" fmla="*/ 2147483647 w 1291"/>
              <a:gd name="T45" fmla="*/ 2147483647 h 1155"/>
              <a:gd name="T46" fmla="*/ 2147483647 w 1291"/>
              <a:gd name="T47" fmla="*/ 2147483647 h 1155"/>
              <a:gd name="T48" fmla="*/ 2147483647 w 1291"/>
              <a:gd name="T49" fmla="*/ 2147483647 h 1155"/>
              <a:gd name="T50" fmla="*/ 2147483647 w 1291"/>
              <a:gd name="T51" fmla="*/ 2147483647 h 1155"/>
              <a:gd name="T52" fmla="*/ 2147483647 w 1291"/>
              <a:gd name="T53" fmla="*/ 2147483647 h 1155"/>
              <a:gd name="T54" fmla="*/ 2147483647 w 1291"/>
              <a:gd name="T55" fmla="*/ 2147483647 h 1155"/>
              <a:gd name="T56" fmla="*/ 2147483647 w 1291"/>
              <a:gd name="T57" fmla="*/ 2147483647 h 1155"/>
              <a:gd name="T58" fmla="*/ 2147483647 w 1291"/>
              <a:gd name="T59" fmla="*/ 2147483647 h 1155"/>
              <a:gd name="T60" fmla="*/ 2147483647 w 1291"/>
              <a:gd name="T61" fmla="*/ 2147483647 h 1155"/>
              <a:gd name="T62" fmla="*/ 2147483647 w 1291"/>
              <a:gd name="T63" fmla="*/ 2147483647 h 1155"/>
              <a:gd name="T64" fmla="*/ 2147483647 w 1291"/>
              <a:gd name="T65" fmla="*/ 2147483647 h 1155"/>
              <a:gd name="T66" fmla="*/ 2147483647 w 1291"/>
              <a:gd name="T67" fmla="*/ 2147483647 h 1155"/>
              <a:gd name="T68" fmla="*/ 2147483647 w 1291"/>
              <a:gd name="T69" fmla="*/ 2147483647 h 1155"/>
              <a:gd name="T70" fmla="*/ 2147483647 w 1291"/>
              <a:gd name="T71" fmla="*/ 2147483647 h 1155"/>
              <a:gd name="T72" fmla="*/ 2147483647 w 1291"/>
              <a:gd name="T73" fmla="*/ 2147483647 h 1155"/>
              <a:gd name="T74" fmla="*/ 2147483647 w 1291"/>
              <a:gd name="T75" fmla="*/ 2147483647 h 1155"/>
              <a:gd name="T76" fmla="*/ 2147483647 w 1291"/>
              <a:gd name="T77" fmla="*/ 2147483647 h 1155"/>
              <a:gd name="T78" fmla="*/ 2147483647 w 1291"/>
              <a:gd name="T79" fmla="*/ 2147483647 h 115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91"/>
              <a:gd name="T121" fmla="*/ 0 h 1155"/>
              <a:gd name="T122" fmla="*/ 1291 w 1291"/>
              <a:gd name="T123" fmla="*/ 1155 h 115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91" h="1155">
                <a:moveTo>
                  <a:pt x="279" y="41"/>
                </a:moveTo>
                <a:cubicBezTo>
                  <a:pt x="241" y="54"/>
                  <a:pt x="203" y="74"/>
                  <a:pt x="164" y="82"/>
                </a:cubicBezTo>
                <a:cubicBezTo>
                  <a:pt x="129" y="103"/>
                  <a:pt x="94" y="118"/>
                  <a:pt x="62" y="143"/>
                </a:cubicBezTo>
                <a:cubicBezTo>
                  <a:pt x="52" y="173"/>
                  <a:pt x="39" y="206"/>
                  <a:pt x="21" y="231"/>
                </a:cubicBezTo>
                <a:cubicBezTo>
                  <a:pt x="0" y="349"/>
                  <a:pt x="64" y="333"/>
                  <a:pt x="157" y="360"/>
                </a:cubicBezTo>
                <a:cubicBezTo>
                  <a:pt x="182" y="375"/>
                  <a:pt x="207" y="384"/>
                  <a:pt x="231" y="400"/>
                </a:cubicBezTo>
                <a:cubicBezTo>
                  <a:pt x="227" y="458"/>
                  <a:pt x="222" y="496"/>
                  <a:pt x="211" y="549"/>
                </a:cubicBezTo>
                <a:cubicBezTo>
                  <a:pt x="209" y="617"/>
                  <a:pt x="208" y="685"/>
                  <a:pt x="204" y="753"/>
                </a:cubicBezTo>
                <a:cubicBezTo>
                  <a:pt x="200" y="825"/>
                  <a:pt x="208" y="863"/>
                  <a:pt x="286" y="881"/>
                </a:cubicBezTo>
                <a:cubicBezTo>
                  <a:pt x="326" y="890"/>
                  <a:pt x="368" y="887"/>
                  <a:pt x="408" y="895"/>
                </a:cubicBezTo>
                <a:cubicBezTo>
                  <a:pt x="539" y="922"/>
                  <a:pt x="397" y="899"/>
                  <a:pt x="502" y="915"/>
                </a:cubicBezTo>
                <a:cubicBezTo>
                  <a:pt x="561" y="935"/>
                  <a:pt x="631" y="969"/>
                  <a:pt x="665" y="1024"/>
                </a:cubicBezTo>
                <a:cubicBezTo>
                  <a:pt x="676" y="1078"/>
                  <a:pt x="666" y="1129"/>
                  <a:pt x="733" y="1139"/>
                </a:cubicBezTo>
                <a:cubicBezTo>
                  <a:pt x="764" y="1144"/>
                  <a:pt x="796" y="1144"/>
                  <a:pt x="828" y="1146"/>
                </a:cubicBezTo>
                <a:cubicBezTo>
                  <a:pt x="1019" y="1140"/>
                  <a:pt x="988" y="1155"/>
                  <a:pt x="1106" y="1125"/>
                </a:cubicBezTo>
                <a:cubicBezTo>
                  <a:pt x="1131" y="1119"/>
                  <a:pt x="1155" y="1112"/>
                  <a:pt x="1180" y="1105"/>
                </a:cubicBezTo>
                <a:cubicBezTo>
                  <a:pt x="1189" y="1103"/>
                  <a:pt x="1207" y="1098"/>
                  <a:pt x="1207" y="1098"/>
                </a:cubicBezTo>
                <a:cubicBezTo>
                  <a:pt x="1231" y="1065"/>
                  <a:pt x="1251" y="1039"/>
                  <a:pt x="1268" y="1003"/>
                </a:cubicBezTo>
                <a:cubicBezTo>
                  <a:pt x="1270" y="990"/>
                  <a:pt x="1272" y="976"/>
                  <a:pt x="1275" y="963"/>
                </a:cubicBezTo>
                <a:cubicBezTo>
                  <a:pt x="1279" y="943"/>
                  <a:pt x="1288" y="902"/>
                  <a:pt x="1288" y="902"/>
                </a:cubicBezTo>
                <a:cubicBezTo>
                  <a:pt x="1282" y="776"/>
                  <a:pt x="1291" y="763"/>
                  <a:pt x="1228" y="678"/>
                </a:cubicBezTo>
                <a:cubicBezTo>
                  <a:pt x="1217" y="634"/>
                  <a:pt x="1198" y="594"/>
                  <a:pt x="1187" y="549"/>
                </a:cubicBezTo>
                <a:cubicBezTo>
                  <a:pt x="1194" y="518"/>
                  <a:pt x="1199" y="489"/>
                  <a:pt x="1214" y="461"/>
                </a:cubicBezTo>
                <a:cubicBezTo>
                  <a:pt x="1222" y="447"/>
                  <a:pt x="1232" y="434"/>
                  <a:pt x="1241" y="421"/>
                </a:cubicBezTo>
                <a:cubicBezTo>
                  <a:pt x="1246" y="414"/>
                  <a:pt x="1255" y="400"/>
                  <a:pt x="1255" y="400"/>
                </a:cubicBezTo>
                <a:cubicBezTo>
                  <a:pt x="1253" y="384"/>
                  <a:pt x="1255" y="367"/>
                  <a:pt x="1248" y="353"/>
                </a:cubicBezTo>
                <a:cubicBezTo>
                  <a:pt x="1245" y="346"/>
                  <a:pt x="1162" y="272"/>
                  <a:pt x="1146" y="265"/>
                </a:cubicBezTo>
                <a:cubicBezTo>
                  <a:pt x="1134" y="260"/>
                  <a:pt x="1119" y="260"/>
                  <a:pt x="1106" y="258"/>
                </a:cubicBezTo>
                <a:cubicBezTo>
                  <a:pt x="1065" y="231"/>
                  <a:pt x="1084" y="237"/>
                  <a:pt x="1004" y="251"/>
                </a:cubicBezTo>
                <a:cubicBezTo>
                  <a:pt x="990" y="253"/>
                  <a:pt x="977" y="260"/>
                  <a:pt x="963" y="265"/>
                </a:cubicBezTo>
                <a:cubicBezTo>
                  <a:pt x="956" y="267"/>
                  <a:pt x="943" y="272"/>
                  <a:pt x="943" y="272"/>
                </a:cubicBezTo>
                <a:cubicBezTo>
                  <a:pt x="931" y="237"/>
                  <a:pt x="897" y="207"/>
                  <a:pt x="875" y="177"/>
                </a:cubicBezTo>
                <a:cubicBezTo>
                  <a:pt x="843" y="133"/>
                  <a:pt x="829" y="60"/>
                  <a:pt x="773" y="41"/>
                </a:cubicBezTo>
                <a:cubicBezTo>
                  <a:pt x="699" y="51"/>
                  <a:pt x="632" y="75"/>
                  <a:pt x="557" y="82"/>
                </a:cubicBezTo>
                <a:cubicBezTo>
                  <a:pt x="523" y="89"/>
                  <a:pt x="507" y="96"/>
                  <a:pt x="469" y="82"/>
                </a:cubicBezTo>
                <a:cubicBezTo>
                  <a:pt x="443" y="72"/>
                  <a:pt x="453" y="56"/>
                  <a:pt x="435" y="41"/>
                </a:cubicBezTo>
                <a:cubicBezTo>
                  <a:pt x="412" y="22"/>
                  <a:pt x="376" y="10"/>
                  <a:pt x="347" y="1"/>
                </a:cubicBezTo>
                <a:cubicBezTo>
                  <a:pt x="331" y="3"/>
                  <a:pt x="314" y="0"/>
                  <a:pt x="299" y="7"/>
                </a:cubicBezTo>
                <a:cubicBezTo>
                  <a:pt x="291" y="10"/>
                  <a:pt x="292" y="23"/>
                  <a:pt x="286" y="28"/>
                </a:cubicBezTo>
                <a:cubicBezTo>
                  <a:pt x="270" y="41"/>
                  <a:pt x="251" y="27"/>
                  <a:pt x="279" y="41"/>
                </a:cubicBezTo>
                <a:close/>
              </a:path>
            </a:pathLst>
          </a:custGeom>
          <a:gradFill rotWithShape="1">
            <a:gsLst>
              <a:gs pos="0">
                <a:srgbClr val="E3C1BB"/>
              </a:gs>
              <a:gs pos="100000">
                <a:srgbClr val="98884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AutoShape 12"/>
          <p:cNvSpPr>
            <a:spLocks noChangeArrowheads="1"/>
          </p:cNvSpPr>
          <p:nvPr/>
        </p:nvSpPr>
        <p:spPr bwMode="auto">
          <a:xfrm rot="4101334">
            <a:off x="1619250" y="4005263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AutoShape 13"/>
          <p:cNvSpPr>
            <a:spLocks noChangeArrowheads="1"/>
          </p:cNvSpPr>
          <p:nvPr/>
        </p:nvSpPr>
        <p:spPr bwMode="auto">
          <a:xfrm rot="-2802714">
            <a:off x="3059112" y="393382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AutoShape 18"/>
          <p:cNvSpPr>
            <a:spLocks noChangeArrowheads="1"/>
          </p:cNvSpPr>
          <p:nvPr/>
        </p:nvSpPr>
        <p:spPr bwMode="auto">
          <a:xfrm rot="6301526">
            <a:off x="7523162" y="2997201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Freeform 5"/>
          <p:cNvSpPr>
            <a:spLocks/>
          </p:cNvSpPr>
          <p:nvPr/>
        </p:nvSpPr>
        <p:spPr bwMode="auto">
          <a:xfrm>
            <a:off x="539750" y="1341438"/>
            <a:ext cx="1928813" cy="2119312"/>
          </a:xfrm>
          <a:custGeom>
            <a:avLst/>
            <a:gdLst>
              <a:gd name="T0" fmla="*/ 138609417 w 1215"/>
              <a:gd name="T1" fmla="*/ 871973935 h 1335"/>
              <a:gd name="T2" fmla="*/ 70564390 w 1215"/>
              <a:gd name="T3" fmla="*/ 1144150646 h 1335"/>
              <a:gd name="T4" fmla="*/ 88206275 w 1215"/>
              <a:gd name="T5" fmla="*/ 1247476196 h 1335"/>
              <a:gd name="T6" fmla="*/ 156249715 w 1215"/>
              <a:gd name="T7" fmla="*/ 1297879291 h 1335"/>
              <a:gd name="T8" fmla="*/ 277217247 w 1215"/>
              <a:gd name="T9" fmla="*/ 1418846718 h 1335"/>
              <a:gd name="T10" fmla="*/ 413305665 w 1215"/>
              <a:gd name="T11" fmla="*/ 1504531979 h 1335"/>
              <a:gd name="T12" fmla="*/ 378023483 w 1215"/>
              <a:gd name="T13" fmla="*/ 1930439320 h 1335"/>
              <a:gd name="T14" fmla="*/ 277217247 w 1215"/>
              <a:gd name="T15" fmla="*/ 2016124581 h 1335"/>
              <a:gd name="T16" fmla="*/ 156249715 w 1215"/>
              <a:gd name="T17" fmla="*/ 2134571059 h 1335"/>
              <a:gd name="T18" fmla="*/ 2520950 w 1215"/>
              <a:gd name="T19" fmla="*/ 2147483647 h 1335"/>
              <a:gd name="T20" fmla="*/ 20161253 w 1215"/>
              <a:gd name="T21" fmla="*/ 2147483647 h 1335"/>
              <a:gd name="T22" fmla="*/ 70564390 w 1215"/>
              <a:gd name="T23" fmla="*/ 2147483647 h 1335"/>
              <a:gd name="T24" fmla="*/ 531753885 w 1215"/>
              <a:gd name="T25" fmla="*/ 2147483647 h 1335"/>
              <a:gd name="T26" fmla="*/ 1078627118 w 1215"/>
              <a:gd name="T27" fmla="*/ 2147483647 h 1335"/>
              <a:gd name="T28" fmla="*/ 2069049574 w 1215"/>
              <a:gd name="T29" fmla="*/ 2147483647 h 1335"/>
              <a:gd name="T30" fmla="*/ 2051407689 w 1215"/>
              <a:gd name="T31" fmla="*/ 2147483647 h 1335"/>
              <a:gd name="T32" fmla="*/ 2033767391 w 1215"/>
              <a:gd name="T33" fmla="*/ 2147483647 h 1335"/>
              <a:gd name="T34" fmla="*/ 2147483647 w 1215"/>
              <a:gd name="T35" fmla="*/ 2147483647 h 1335"/>
              <a:gd name="T36" fmla="*/ 2147483647 w 1215"/>
              <a:gd name="T37" fmla="*/ 2147483647 h 1335"/>
              <a:gd name="T38" fmla="*/ 2147483647 w 1215"/>
              <a:gd name="T39" fmla="*/ 2147483647 h 1335"/>
              <a:gd name="T40" fmla="*/ 2147483647 w 1215"/>
              <a:gd name="T41" fmla="*/ 2147483647 h 1335"/>
              <a:gd name="T42" fmla="*/ 2147483647 w 1215"/>
              <a:gd name="T43" fmla="*/ 1998482704 h 1335"/>
              <a:gd name="T44" fmla="*/ 2147483647 w 1215"/>
              <a:gd name="T45" fmla="*/ 1776709087 h 1335"/>
              <a:gd name="T46" fmla="*/ 2147483647 w 1215"/>
              <a:gd name="T47" fmla="*/ 1383564552 h 1335"/>
              <a:gd name="T48" fmla="*/ 2147483647 w 1215"/>
              <a:gd name="T49" fmla="*/ 1058465385 h 1335"/>
              <a:gd name="T50" fmla="*/ 2033767391 w 1215"/>
              <a:gd name="T51" fmla="*/ 1008062290 h 1335"/>
              <a:gd name="T52" fmla="*/ 1915319271 w 1215"/>
              <a:gd name="T53" fmla="*/ 803928765 h 1335"/>
              <a:gd name="T54" fmla="*/ 1539816440 w 1215"/>
              <a:gd name="T55" fmla="*/ 0 h 1335"/>
              <a:gd name="T56" fmla="*/ 1403728022 w 1215"/>
              <a:gd name="T57" fmla="*/ 17640296 h 1335"/>
              <a:gd name="T58" fmla="*/ 1214715536 w 1215"/>
              <a:gd name="T59" fmla="*/ 153728695 h 1335"/>
              <a:gd name="T60" fmla="*/ 942538700 w 1215"/>
              <a:gd name="T61" fmla="*/ 257055882 h 1335"/>
              <a:gd name="T62" fmla="*/ 703124486 w 1215"/>
              <a:gd name="T63" fmla="*/ 239414005 h 1335"/>
              <a:gd name="T64" fmla="*/ 514112000 w 1215"/>
              <a:gd name="T65" fmla="*/ 136088405 h 1335"/>
              <a:gd name="T66" fmla="*/ 105846597 w 1215"/>
              <a:gd name="T67" fmla="*/ 375502361 h 1335"/>
              <a:gd name="T68" fmla="*/ 52924092 w 1215"/>
              <a:gd name="T69" fmla="*/ 496469887 h 1335"/>
              <a:gd name="T70" fmla="*/ 2520950 w 1215"/>
              <a:gd name="T71" fmla="*/ 632558243 h 1335"/>
              <a:gd name="T72" fmla="*/ 20161253 w 1215"/>
              <a:gd name="T73" fmla="*/ 786288475 h 1335"/>
              <a:gd name="T74" fmla="*/ 138609417 w 1215"/>
              <a:gd name="T75" fmla="*/ 871973935 h 13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15"/>
              <a:gd name="T115" fmla="*/ 0 h 1335"/>
              <a:gd name="T116" fmla="*/ 1215 w 1215"/>
              <a:gd name="T117" fmla="*/ 1335 h 133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15" h="1335">
                <a:moveTo>
                  <a:pt x="55" y="346"/>
                </a:moveTo>
                <a:cubicBezTo>
                  <a:pt x="50" y="398"/>
                  <a:pt x="50" y="412"/>
                  <a:pt x="28" y="454"/>
                </a:cubicBezTo>
                <a:cubicBezTo>
                  <a:pt x="30" y="468"/>
                  <a:pt x="28" y="483"/>
                  <a:pt x="35" y="495"/>
                </a:cubicBezTo>
                <a:cubicBezTo>
                  <a:pt x="40" y="505"/>
                  <a:pt x="54" y="507"/>
                  <a:pt x="62" y="515"/>
                </a:cubicBezTo>
                <a:cubicBezTo>
                  <a:pt x="79" y="530"/>
                  <a:pt x="91" y="551"/>
                  <a:pt x="110" y="563"/>
                </a:cubicBezTo>
                <a:cubicBezTo>
                  <a:pt x="128" y="574"/>
                  <a:pt x="164" y="597"/>
                  <a:pt x="164" y="597"/>
                </a:cubicBezTo>
                <a:cubicBezTo>
                  <a:pt x="203" y="649"/>
                  <a:pt x="205" y="719"/>
                  <a:pt x="150" y="766"/>
                </a:cubicBezTo>
                <a:cubicBezTo>
                  <a:pt x="137" y="777"/>
                  <a:pt x="123" y="788"/>
                  <a:pt x="110" y="800"/>
                </a:cubicBezTo>
                <a:cubicBezTo>
                  <a:pt x="94" y="815"/>
                  <a:pt x="62" y="847"/>
                  <a:pt x="62" y="847"/>
                </a:cubicBezTo>
                <a:cubicBezTo>
                  <a:pt x="39" y="894"/>
                  <a:pt x="12" y="924"/>
                  <a:pt x="1" y="976"/>
                </a:cubicBezTo>
                <a:cubicBezTo>
                  <a:pt x="3" y="1005"/>
                  <a:pt x="0" y="1036"/>
                  <a:pt x="8" y="1064"/>
                </a:cubicBezTo>
                <a:cubicBezTo>
                  <a:pt x="10" y="1072"/>
                  <a:pt x="22" y="1073"/>
                  <a:pt x="28" y="1078"/>
                </a:cubicBezTo>
                <a:cubicBezTo>
                  <a:pt x="85" y="1121"/>
                  <a:pt x="141" y="1132"/>
                  <a:pt x="211" y="1145"/>
                </a:cubicBezTo>
                <a:cubicBezTo>
                  <a:pt x="307" y="1195"/>
                  <a:pt x="327" y="1300"/>
                  <a:pt x="428" y="1335"/>
                </a:cubicBezTo>
                <a:cubicBezTo>
                  <a:pt x="553" y="1309"/>
                  <a:pt x="746" y="1239"/>
                  <a:pt x="821" y="1132"/>
                </a:cubicBezTo>
                <a:cubicBezTo>
                  <a:pt x="819" y="1114"/>
                  <a:pt x="817" y="1096"/>
                  <a:pt x="814" y="1078"/>
                </a:cubicBezTo>
                <a:cubicBezTo>
                  <a:pt x="812" y="1069"/>
                  <a:pt x="805" y="1060"/>
                  <a:pt x="807" y="1051"/>
                </a:cubicBezTo>
                <a:cubicBezTo>
                  <a:pt x="817" y="1013"/>
                  <a:pt x="861" y="999"/>
                  <a:pt x="889" y="983"/>
                </a:cubicBezTo>
                <a:cubicBezTo>
                  <a:pt x="906" y="973"/>
                  <a:pt x="920" y="960"/>
                  <a:pt x="936" y="949"/>
                </a:cubicBezTo>
                <a:cubicBezTo>
                  <a:pt x="960" y="931"/>
                  <a:pt x="1017" y="927"/>
                  <a:pt x="1045" y="922"/>
                </a:cubicBezTo>
                <a:cubicBezTo>
                  <a:pt x="1079" y="904"/>
                  <a:pt x="1123" y="883"/>
                  <a:pt x="1146" y="854"/>
                </a:cubicBezTo>
                <a:cubicBezTo>
                  <a:pt x="1162" y="834"/>
                  <a:pt x="1194" y="793"/>
                  <a:pt x="1194" y="793"/>
                </a:cubicBezTo>
                <a:cubicBezTo>
                  <a:pt x="1203" y="765"/>
                  <a:pt x="1215" y="735"/>
                  <a:pt x="1214" y="705"/>
                </a:cubicBezTo>
                <a:cubicBezTo>
                  <a:pt x="1212" y="653"/>
                  <a:pt x="1210" y="600"/>
                  <a:pt x="1201" y="549"/>
                </a:cubicBezTo>
                <a:cubicBezTo>
                  <a:pt x="1180" y="426"/>
                  <a:pt x="1009" y="427"/>
                  <a:pt x="916" y="420"/>
                </a:cubicBezTo>
                <a:cubicBezTo>
                  <a:pt x="879" y="414"/>
                  <a:pt x="842" y="412"/>
                  <a:pt x="807" y="400"/>
                </a:cubicBezTo>
                <a:cubicBezTo>
                  <a:pt x="776" y="378"/>
                  <a:pt x="769" y="355"/>
                  <a:pt x="760" y="319"/>
                </a:cubicBezTo>
                <a:cubicBezTo>
                  <a:pt x="754" y="188"/>
                  <a:pt x="763" y="40"/>
                  <a:pt x="611" y="0"/>
                </a:cubicBezTo>
                <a:cubicBezTo>
                  <a:pt x="593" y="2"/>
                  <a:pt x="574" y="1"/>
                  <a:pt x="557" y="7"/>
                </a:cubicBezTo>
                <a:cubicBezTo>
                  <a:pt x="550" y="10"/>
                  <a:pt x="493" y="55"/>
                  <a:pt x="482" y="61"/>
                </a:cubicBezTo>
                <a:cubicBezTo>
                  <a:pt x="448" y="80"/>
                  <a:pt x="411" y="89"/>
                  <a:pt x="374" y="102"/>
                </a:cubicBezTo>
                <a:cubicBezTo>
                  <a:pt x="342" y="100"/>
                  <a:pt x="310" y="103"/>
                  <a:pt x="279" y="95"/>
                </a:cubicBezTo>
                <a:cubicBezTo>
                  <a:pt x="252" y="87"/>
                  <a:pt x="231" y="63"/>
                  <a:pt x="204" y="54"/>
                </a:cubicBezTo>
                <a:cubicBezTo>
                  <a:pt x="138" y="63"/>
                  <a:pt x="83" y="94"/>
                  <a:pt x="42" y="149"/>
                </a:cubicBezTo>
                <a:cubicBezTo>
                  <a:pt x="24" y="219"/>
                  <a:pt x="48" y="137"/>
                  <a:pt x="21" y="197"/>
                </a:cubicBezTo>
                <a:cubicBezTo>
                  <a:pt x="13" y="214"/>
                  <a:pt x="1" y="251"/>
                  <a:pt x="1" y="251"/>
                </a:cubicBezTo>
                <a:cubicBezTo>
                  <a:pt x="3" y="271"/>
                  <a:pt x="2" y="293"/>
                  <a:pt x="8" y="312"/>
                </a:cubicBezTo>
                <a:cubicBezTo>
                  <a:pt x="9" y="316"/>
                  <a:pt x="80" y="393"/>
                  <a:pt x="55" y="346"/>
                </a:cubicBezTo>
                <a:close/>
              </a:path>
            </a:pathLst>
          </a:custGeom>
          <a:gradFill rotWithShape="1">
            <a:gsLst>
              <a:gs pos="0">
                <a:srgbClr val="98884E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AutoShape 23"/>
          <p:cNvSpPr>
            <a:spLocks noChangeArrowheads="1"/>
          </p:cNvSpPr>
          <p:nvPr/>
        </p:nvSpPr>
        <p:spPr bwMode="auto">
          <a:xfrm rot="4101334">
            <a:off x="798512" y="138112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Text Box 25"/>
          <p:cNvSpPr txBox="1">
            <a:spLocks noChangeArrowheads="1"/>
          </p:cNvSpPr>
          <p:nvPr/>
        </p:nvSpPr>
        <p:spPr bwMode="auto">
          <a:xfrm>
            <a:off x="1009650" y="4292600"/>
            <a:ext cx="33845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«Компьютерная графика»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36" name="AutoShape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87450" y="2636838"/>
            <a:ext cx="360363" cy="360362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7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84438" y="5157788"/>
            <a:ext cx="360362" cy="360362"/>
          </a:xfrm>
          <a:prstGeom prst="actionButtonBlank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8" name="Freeform 35"/>
          <p:cNvSpPr>
            <a:spLocks/>
          </p:cNvSpPr>
          <p:nvPr/>
        </p:nvSpPr>
        <p:spPr bwMode="auto">
          <a:xfrm>
            <a:off x="2987675" y="1700213"/>
            <a:ext cx="2938463" cy="2151062"/>
          </a:xfrm>
          <a:custGeom>
            <a:avLst/>
            <a:gdLst>
              <a:gd name="T0" fmla="*/ 2147483647 w 1851"/>
              <a:gd name="T1" fmla="*/ 2147483647 h 1355"/>
              <a:gd name="T2" fmla="*/ 2147483647 w 1851"/>
              <a:gd name="T3" fmla="*/ 2147483647 h 1355"/>
              <a:gd name="T4" fmla="*/ 2147483647 w 1851"/>
              <a:gd name="T5" fmla="*/ 2147483647 h 1355"/>
              <a:gd name="T6" fmla="*/ 2147483647 w 1851"/>
              <a:gd name="T7" fmla="*/ 2147483647 h 1355"/>
              <a:gd name="T8" fmla="*/ 2147483647 w 1851"/>
              <a:gd name="T9" fmla="*/ 2147483647 h 1355"/>
              <a:gd name="T10" fmla="*/ 2147483647 w 1851"/>
              <a:gd name="T11" fmla="*/ 2147483647 h 1355"/>
              <a:gd name="T12" fmla="*/ 2147483647 w 1851"/>
              <a:gd name="T13" fmla="*/ 2147483647 h 1355"/>
              <a:gd name="T14" fmla="*/ 2147483647 w 1851"/>
              <a:gd name="T15" fmla="*/ 2147483647 h 1355"/>
              <a:gd name="T16" fmla="*/ 2147483647 w 1851"/>
              <a:gd name="T17" fmla="*/ 2147483647 h 1355"/>
              <a:gd name="T18" fmla="*/ 2147483647 w 1851"/>
              <a:gd name="T19" fmla="*/ 2147483647 h 1355"/>
              <a:gd name="T20" fmla="*/ 2147483647 w 1851"/>
              <a:gd name="T21" fmla="*/ 2147483647 h 1355"/>
              <a:gd name="T22" fmla="*/ 2147483647 w 1851"/>
              <a:gd name="T23" fmla="*/ 2147483647 h 1355"/>
              <a:gd name="T24" fmla="*/ 2147483647 w 1851"/>
              <a:gd name="T25" fmla="*/ 2147483647 h 1355"/>
              <a:gd name="T26" fmla="*/ 2147483647 w 1851"/>
              <a:gd name="T27" fmla="*/ 2147483647 h 1355"/>
              <a:gd name="T28" fmla="*/ 2147483647 w 1851"/>
              <a:gd name="T29" fmla="*/ 2147483647 h 1355"/>
              <a:gd name="T30" fmla="*/ 2147483647 w 1851"/>
              <a:gd name="T31" fmla="*/ 2147483647 h 1355"/>
              <a:gd name="T32" fmla="*/ 2147483647 w 1851"/>
              <a:gd name="T33" fmla="*/ 2147483647 h 1355"/>
              <a:gd name="T34" fmla="*/ 2147483647 w 1851"/>
              <a:gd name="T35" fmla="*/ 2147483647 h 1355"/>
              <a:gd name="T36" fmla="*/ 2147483647 w 1851"/>
              <a:gd name="T37" fmla="*/ 2147483647 h 1355"/>
              <a:gd name="T38" fmla="*/ 2147483647 w 1851"/>
              <a:gd name="T39" fmla="*/ 2147483647 h 1355"/>
              <a:gd name="T40" fmla="*/ 2147483647 w 1851"/>
              <a:gd name="T41" fmla="*/ 2147483647 h 1355"/>
              <a:gd name="T42" fmla="*/ 2147483647 w 1851"/>
              <a:gd name="T43" fmla="*/ 2147483647 h 1355"/>
              <a:gd name="T44" fmla="*/ 2147483647 w 1851"/>
              <a:gd name="T45" fmla="*/ 2147483647 h 1355"/>
              <a:gd name="T46" fmla="*/ 2147483647 w 1851"/>
              <a:gd name="T47" fmla="*/ 2147483647 h 1355"/>
              <a:gd name="T48" fmla="*/ 2147483647 w 1851"/>
              <a:gd name="T49" fmla="*/ 2147483647 h 1355"/>
              <a:gd name="T50" fmla="*/ 2147483647 w 1851"/>
              <a:gd name="T51" fmla="*/ 2147483647 h 1355"/>
              <a:gd name="T52" fmla="*/ 2147483647 w 1851"/>
              <a:gd name="T53" fmla="*/ 2147483647 h 1355"/>
              <a:gd name="T54" fmla="*/ 2147483647 w 1851"/>
              <a:gd name="T55" fmla="*/ 2147483647 h 1355"/>
              <a:gd name="T56" fmla="*/ 2147483647 w 1851"/>
              <a:gd name="T57" fmla="*/ 2147483647 h 1355"/>
              <a:gd name="T58" fmla="*/ 2147483647 w 1851"/>
              <a:gd name="T59" fmla="*/ 2147483647 h 1355"/>
              <a:gd name="T60" fmla="*/ 2147483647 w 1851"/>
              <a:gd name="T61" fmla="*/ 2147483647 h 1355"/>
              <a:gd name="T62" fmla="*/ 2147483647 w 1851"/>
              <a:gd name="T63" fmla="*/ 2147483647 h 1355"/>
              <a:gd name="T64" fmla="*/ 2147483647 w 1851"/>
              <a:gd name="T65" fmla="*/ 2147483647 h 1355"/>
              <a:gd name="T66" fmla="*/ 2147483647 w 1851"/>
              <a:gd name="T67" fmla="*/ 2147483647 h 1355"/>
              <a:gd name="T68" fmla="*/ 2147483647 w 1851"/>
              <a:gd name="T69" fmla="*/ 2147483647 h 1355"/>
              <a:gd name="T70" fmla="*/ 2147483647 w 1851"/>
              <a:gd name="T71" fmla="*/ 2147483647 h 1355"/>
              <a:gd name="T72" fmla="*/ 2147483647 w 1851"/>
              <a:gd name="T73" fmla="*/ 2147483647 h 1355"/>
              <a:gd name="T74" fmla="*/ 2147483647 w 1851"/>
              <a:gd name="T75" fmla="*/ 2147483647 h 1355"/>
              <a:gd name="T76" fmla="*/ 2147483647 w 1851"/>
              <a:gd name="T77" fmla="*/ 2147483647 h 1355"/>
              <a:gd name="T78" fmla="*/ 2147483647 w 1851"/>
              <a:gd name="T79" fmla="*/ 2147483647 h 1355"/>
              <a:gd name="T80" fmla="*/ 2147483647 w 1851"/>
              <a:gd name="T81" fmla="*/ 2147483647 h 1355"/>
              <a:gd name="T82" fmla="*/ 2147483647 w 1851"/>
              <a:gd name="T83" fmla="*/ 2147483647 h 1355"/>
              <a:gd name="T84" fmla="*/ 2147483647 w 1851"/>
              <a:gd name="T85" fmla="*/ 2147483647 h 1355"/>
              <a:gd name="T86" fmla="*/ 2147483647 w 1851"/>
              <a:gd name="T87" fmla="*/ 2147483647 h 1355"/>
              <a:gd name="T88" fmla="*/ 2147483647 w 1851"/>
              <a:gd name="T89" fmla="*/ 2147483647 h 1355"/>
              <a:gd name="T90" fmla="*/ 2147483647 w 1851"/>
              <a:gd name="T91" fmla="*/ 2147483647 h 1355"/>
              <a:gd name="T92" fmla="*/ 2147483647 w 1851"/>
              <a:gd name="T93" fmla="*/ 2147483647 h 1355"/>
              <a:gd name="T94" fmla="*/ 2147483647 w 1851"/>
              <a:gd name="T95" fmla="*/ 2147483647 h 13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51"/>
              <a:gd name="T145" fmla="*/ 0 h 1355"/>
              <a:gd name="T146" fmla="*/ 1851 w 1851"/>
              <a:gd name="T147" fmla="*/ 1355 h 13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51" h="1355">
                <a:moveTo>
                  <a:pt x="123" y="23"/>
                </a:moveTo>
                <a:cubicBezTo>
                  <a:pt x="353" y="27"/>
                  <a:pt x="451" y="32"/>
                  <a:pt x="638" y="50"/>
                </a:cubicBezTo>
                <a:cubicBezTo>
                  <a:pt x="710" y="48"/>
                  <a:pt x="783" y="48"/>
                  <a:pt x="855" y="44"/>
                </a:cubicBezTo>
                <a:cubicBezTo>
                  <a:pt x="917" y="41"/>
                  <a:pt x="975" y="11"/>
                  <a:pt x="1038" y="3"/>
                </a:cubicBezTo>
                <a:cubicBezTo>
                  <a:pt x="1067" y="5"/>
                  <a:pt x="1098" y="0"/>
                  <a:pt x="1126" y="10"/>
                </a:cubicBezTo>
                <a:cubicBezTo>
                  <a:pt x="1144" y="17"/>
                  <a:pt x="1167" y="50"/>
                  <a:pt x="1167" y="50"/>
                </a:cubicBezTo>
                <a:cubicBezTo>
                  <a:pt x="1174" y="75"/>
                  <a:pt x="1184" y="94"/>
                  <a:pt x="1194" y="118"/>
                </a:cubicBezTo>
                <a:cubicBezTo>
                  <a:pt x="1196" y="122"/>
                  <a:pt x="1204" y="155"/>
                  <a:pt x="1207" y="159"/>
                </a:cubicBezTo>
                <a:cubicBezTo>
                  <a:pt x="1254" y="214"/>
                  <a:pt x="1353" y="217"/>
                  <a:pt x="1417" y="227"/>
                </a:cubicBezTo>
                <a:cubicBezTo>
                  <a:pt x="1448" y="246"/>
                  <a:pt x="1468" y="255"/>
                  <a:pt x="1505" y="261"/>
                </a:cubicBezTo>
                <a:cubicBezTo>
                  <a:pt x="1514" y="268"/>
                  <a:pt x="1523" y="275"/>
                  <a:pt x="1532" y="281"/>
                </a:cubicBezTo>
                <a:cubicBezTo>
                  <a:pt x="1543" y="288"/>
                  <a:pt x="1555" y="293"/>
                  <a:pt x="1566" y="301"/>
                </a:cubicBezTo>
                <a:cubicBezTo>
                  <a:pt x="1574" y="307"/>
                  <a:pt x="1578" y="317"/>
                  <a:pt x="1587" y="321"/>
                </a:cubicBezTo>
                <a:cubicBezTo>
                  <a:pt x="1606" y="329"/>
                  <a:pt x="1628" y="328"/>
                  <a:pt x="1648" y="335"/>
                </a:cubicBezTo>
                <a:cubicBezTo>
                  <a:pt x="1676" y="355"/>
                  <a:pt x="1701" y="376"/>
                  <a:pt x="1729" y="396"/>
                </a:cubicBezTo>
                <a:cubicBezTo>
                  <a:pt x="1751" y="455"/>
                  <a:pt x="1775" y="516"/>
                  <a:pt x="1804" y="572"/>
                </a:cubicBezTo>
                <a:cubicBezTo>
                  <a:pt x="1816" y="639"/>
                  <a:pt x="1819" y="708"/>
                  <a:pt x="1851" y="769"/>
                </a:cubicBezTo>
                <a:cubicBezTo>
                  <a:pt x="1849" y="812"/>
                  <a:pt x="1848" y="854"/>
                  <a:pt x="1844" y="897"/>
                </a:cubicBezTo>
                <a:cubicBezTo>
                  <a:pt x="1841" y="924"/>
                  <a:pt x="1818" y="946"/>
                  <a:pt x="1810" y="972"/>
                </a:cubicBezTo>
                <a:cubicBezTo>
                  <a:pt x="1785" y="1051"/>
                  <a:pt x="1729" y="1109"/>
                  <a:pt x="1682" y="1175"/>
                </a:cubicBezTo>
                <a:cubicBezTo>
                  <a:pt x="1656" y="1212"/>
                  <a:pt x="1638" y="1251"/>
                  <a:pt x="1600" y="1277"/>
                </a:cubicBezTo>
                <a:cubicBezTo>
                  <a:pt x="1561" y="1331"/>
                  <a:pt x="1576" y="1308"/>
                  <a:pt x="1553" y="1345"/>
                </a:cubicBezTo>
                <a:cubicBezTo>
                  <a:pt x="1560" y="1347"/>
                  <a:pt x="1580" y="1355"/>
                  <a:pt x="1573" y="1352"/>
                </a:cubicBezTo>
                <a:cubicBezTo>
                  <a:pt x="1555" y="1345"/>
                  <a:pt x="1538" y="1335"/>
                  <a:pt x="1519" y="1331"/>
                </a:cubicBezTo>
                <a:cubicBezTo>
                  <a:pt x="1512" y="1330"/>
                  <a:pt x="1506" y="1337"/>
                  <a:pt x="1499" y="1338"/>
                </a:cubicBezTo>
                <a:cubicBezTo>
                  <a:pt x="1476" y="1342"/>
                  <a:pt x="1454" y="1343"/>
                  <a:pt x="1431" y="1345"/>
                </a:cubicBezTo>
                <a:cubicBezTo>
                  <a:pt x="1387" y="1339"/>
                  <a:pt x="1352" y="1322"/>
                  <a:pt x="1309" y="1311"/>
                </a:cubicBezTo>
                <a:cubicBezTo>
                  <a:pt x="1256" y="1272"/>
                  <a:pt x="1138" y="1245"/>
                  <a:pt x="1072" y="1236"/>
                </a:cubicBezTo>
                <a:cubicBezTo>
                  <a:pt x="1009" y="1238"/>
                  <a:pt x="945" y="1237"/>
                  <a:pt x="882" y="1243"/>
                </a:cubicBezTo>
                <a:cubicBezTo>
                  <a:pt x="868" y="1244"/>
                  <a:pt x="847" y="1265"/>
                  <a:pt x="834" y="1270"/>
                </a:cubicBezTo>
                <a:cubicBezTo>
                  <a:pt x="783" y="1290"/>
                  <a:pt x="777" y="1289"/>
                  <a:pt x="733" y="1297"/>
                </a:cubicBezTo>
                <a:cubicBezTo>
                  <a:pt x="709" y="1314"/>
                  <a:pt x="687" y="1318"/>
                  <a:pt x="658" y="1324"/>
                </a:cubicBezTo>
                <a:cubicBezTo>
                  <a:pt x="567" y="1316"/>
                  <a:pt x="609" y="1322"/>
                  <a:pt x="550" y="1284"/>
                </a:cubicBezTo>
                <a:cubicBezTo>
                  <a:pt x="519" y="1243"/>
                  <a:pt x="495" y="1200"/>
                  <a:pt x="441" y="1189"/>
                </a:cubicBezTo>
                <a:cubicBezTo>
                  <a:pt x="419" y="1184"/>
                  <a:pt x="396" y="1184"/>
                  <a:pt x="374" y="1182"/>
                </a:cubicBezTo>
                <a:cubicBezTo>
                  <a:pt x="352" y="1176"/>
                  <a:pt x="327" y="1178"/>
                  <a:pt x="306" y="1169"/>
                </a:cubicBezTo>
                <a:cubicBezTo>
                  <a:pt x="291" y="1163"/>
                  <a:pt x="265" y="1141"/>
                  <a:pt x="265" y="1141"/>
                </a:cubicBezTo>
                <a:cubicBezTo>
                  <a:pt x="245" y="1110"/>
                  <a:pt x="225" y="1078"/>
                  <a:pt x="204" y="1047"/>
                </a:cubicBezTo>
                <a:cubicBezTo>
                  <a:pt x="190" y="982"/>
                  <a:pt x="184" y="996"/>
                  <a:pt x="177" y="911"/>
                </a:cubicBezTo>
                <a:cubicBezTo>
                  <a:pt x="179" y="875"/>
                  <a:pt x="180" y="839"/>
                  <a:pt x="184" y="803"/>
                </a:cubicBezTo>
                <a:cubicBezTo>
                  <a:pt x="187" y="780"/>
                  <a:pt x="198" y="735"/>
                  <a:pt x="198" y="735"/>
                </a:cubicBezTo>
                <a:cubicBezTo>
                  <a:pt x="190" y="683"/>
                  <a:pt x="197" y="624"/>
                  <a:pt x="150" y="593"/>
                </a:cubicBezTo>
                <a:cubicBezTo>
                  <a:pt x="119" y="527"/>
                  <a:pt x="160" y="610"/>
                  <a:pt x="89" y="504"/>
                </a:cubicBezTo>
                <a:cubicBezTo>
                  <a:pt x="80" y="491"/>
                  <a:pt x="62" y="464"/>
                  <a:pt x="62" y="464"/>
                </a:cubicBezTo>
                <a:cubicBezTo>
                  <a:pt x="48" y="424"/>
                  <a:pt x="41" y="392"/>
                  <a:pt x="35" y="349"/>
                </a:cubicBezTo>
                <a:cubicBezTo>
                  <a:pt x="33" y="279"/>
                  <a:pt x="32" y="209"/>
                  <a:pt x="28" y="139"/>
                </a:cubicBezTo>
                <a:cubicBezTo>
                  <a:pt x="26" y="109"/>
                  <a:pt x="0" y="44"/>
                  <a:pt x="48" y="37"/>
                </a:cubicBezTo>
                <a:cubicBezTo>
                  <a:pt x="175" y="17"/>
                  <a:pt x="129" y="58"/>
                  <a:pt x="170" y="17"/>
                </a:cubicBezTo>
              </a:path>
            </a:pathLst>
          </a:custGeom>
          <a:gradFill rotWithShape="1">
            <a:gsLst>
              <a:gs pos="0">
                <a:srgbClr val="98884E"/>
              </a:gs>
              <a:gs pos="100000">
                <a:srgbClr val="E3C1B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Text Box 27"/>
          <p:cNvSpPr txBox="1">
            <a:spLocks noChangeArrowheads="1"/>
          </p:cNvSpPr>
          <p:nvPr/>
        </p:nvSpPr>
        <p:spPr bwMode="auto">
          <a:xfrm>
            <a:off x="3203575" y="2276475"/>
            <a:ext cx="24479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«Физкультминутка»</a:t>
            </a:r>
          </a:p>
        </p:txBody>
      </p:sp>
      <p:sp>
        <p:nvSpPr>
          <p:cNvPr id="1040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27538" y="3141663"/>
            <a:ext cx="360362" cy="360362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Freeform 9"/>
          <p:cNvSpPr>
            <a:spLocks/>
          </p:cNvSpPr>
          <p:nvPr/>
        </p:nvSpPr>
        <p:spPr bwMode="auto">
          <a:xfrm rot="-3493456">
            <a:off x="6412140" y="128950"/>
            <a:ext cx="1788191" cy="2666368"/>
          </a:xfrm>
          <a:custGeom>
            <a:avLst/>
            <a:gdLst>
              <a:gd name="T0" fmla="*/ 2147483647 w 1016"/>
              <a:gd name="T1" fmla="*/ 2147483647 h 1425"/>
              <a:gd name="T2" fmla="*/ 2147483647 w 1016"/>
              <a:gd name="T3" fmla="*/ 2147483647 h 1425"/>
              <a:gd name="T4" fmla="*/ 2147483647 w 1016"/>
              <a:gd name="T5" fmla="*/ 2147483647 h 1425"/>
              <a:gd name="T6" fmla="*/ 0 w 1016"/>
              <a:gd name="T7" fmla="*/ 2147483647 h 1425"/>
              <a:gd name="T8" fmla="*/ 2147483647 w 1016"/>
              <a:gd name="T9" fmla="*/ 2147483647 h 1425"/>
              <a:gd name="T10" fmla="*/ 2147483647 w 1016"/>
              <a:gd name="T11" fmla="*/ 2147483647 h 1425"/>
              <a:gd name="T12" fmla="*/ 2147483647 w 1016"/>
              <a:gd name="T13" fmla="*/ 2147483647 h 1425"/>
              <a:gd name="T14" fmla="*/ 2147483647 w 1016"/>
              <a:gd name="T15" fmla="*/ 2147483647 h 1425"/>
              <a:gd name="T16" fmla="*/ 2147483647 w 1016"/>
              <a:gd name="T17" fmla="*/ 2147483647 h 1425"/>
              <a:gd name="T18" fmla="*/ 2147483647 w 1016"/>
              <a:gd name="T19" fmla="*/ 2147483647 h 1425"/>
              <a:gd name="T20" fmla="*/ 2147483647 w 1016"/>
              <a:gd name="T21" fmla="*/ 2147483647 h 1425"/>
              <a:gd name="T22" fmla="*/ 2147483647 w 1016"/>
              <a:gd name="T23" fmla="*/ 2147483647 h 1425"/>
              <a:gd name="T24" fmla="*/ 2147483647 w 1016"/>
              <a:gd name="T25" fmla="*/ 2147483647 h 1425"/>
              <a:gd name="T26" fmla="*/ 2147483647 w 1016"/>
              <a:gd name="T27" fmla="*/ 2147483647 h 1425"/>
              <a:gd name="T28" fmla="*/ 2147483647 w 1016"/>
              <a:gd name="T29" fmla="*/ 2147483647 h 1425"/>
              <a:gd name="T30" fmla="*/ 2147483647 w 1016"/>
              <a:gd name="T31" fmla="*/ 2147483647 h 1425"/>
              <a:gd name="T32" fmla="*/ 2147483647 w 1016"/>
              <a:gd name="T33" fmla="*/ 2147483647 h 1425"/>
              <a:gd name="T34" fmla="*/ 2147483647 w 1016"/>
              <a:gd name="T35" fmla="*/ 2147483647 h 1425"/>
              <a:gd name="T36" fmla="*/ 2147483647 w 1016"/>
              <a:gd name="T37" fmla="*/ 2147483647 h 1425"/>
              <a:gd name="T38" fmla="*/ 2147483647 w 1016"/>
              <a:gd name="T39" fmla="*/ 2147483647 h 1425"/>
              <a:gd name="T40" fmla="*/ 2147483647 w 1016"/>
              <a:gd name="T41" fmla="*/ 2147483647 h 1425"/>
              <a:gd name="T42" fmla="*/ 2147483647 w 1016"/>
              <a:gd name="T43" fmla="*/ 2147483647 h 1425"/>
              <a:gd name="T44" fmla="*/ 2147483647 w 1016"/>
              <a:gd name="T45" fmla="*/ 2147483647 h 1425"/>
              <a:gd name="T46" fmla="*/ 2147483647 w 1016"/>
              <a:gd name="T47" fmla="*/ 2147483647 h 1425"/>
              <a:gd name="T48" fmla="*/ 2147483647 w 1016"/>
              <a:gd name="T49" fmla="*/ 2147483647 h 1425"/>
              <a:gd name="T50" fmla="*/ 2147483647 w 1016"/>
              <a:gd name="T51" fmla="*/ 2147483647 h 1425"/>
              <a:gd name="T52" fmla="*/ 2147483647 w 1016"/>
              <a:gd name="T53" fmla="*/ 2147483647 h 1425"/>
              <a:gd name="T54" fmla="*/ 2147483647 w 1016"/>
              <a:gd name="T55" fmla="*/ 2147483647 h 1425"/>
              <a:gd name="T56" fmla="*/ 2147483647 w 1016"/>
              <a:gd name="T57" fmla="*/ 2147483647 h 1425"/>
              <a:gd name="T58" fmla="*/ 2147483647 w 1016"/>
              <a:gd name="T59" fmla="*/ 2147483647 h 1425"/>
              <a:gd name="T60" fmla="*/ 2147483647 w 1016"/>
              <a:gd name="T61" fmla="*/ 2147483647 h 1425"/>
              <a:gd name="T62" fmla="*/ 2147483647 w 1016"/>
              <a:gd name="T63" fmla="*/ 2147483647 h 1425"/>
              <a:gd name="T64" fmla="*/ 2147483647 w 1016"/>
              <a:gd name="T65" fmla="*/ 2147483647 h 1425"/>
              <a:gd name="T66" fmla="*/ 2147483647 w 1016"/>
              <a:gd name="T67" fmla="*/ 2147483647 h 1425"/>
              <a:gd name="T68" fmla="*/ 2147483647 w 1016"/>
              <a:gd name="T69" fmla="*/ 2147483647 h 1425"/>
              <a:gd name="T70" fmla="*/ 2147483647 w 1016"/>
              <a:gd name="T71" fmla="*/ 2147483647 h 142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16"/>
              <a:gd name="T109" fmla="*/ 0 h 1425"/>
              <a:gd name="T110" fmla="*/ 1016 w 1016"/>
              <a:gd name="T111" fmla="*/ 1425 h 142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16" h="1425">
                <a:moveTo>
                  <a:pt x="346" y="29"/>
                </a:moveTo>
                <a:cubicBezTo>
                  <a:pt x="290" y="47"/>
                  <a:pt x="233" y="78"/>
                  <a:pt x="176" y="90"/>
                </a:cubicBezTo>
                <a:cubicBezTo>
                  <a:pt x="140" y="113"/>
                  <a:pt x="98" y="121"/>
                  <a:pt x="61" y="144"/>
                </a:cubicBezTo>
                <a:cubicBezTo>
                  <a:pt x="38" y="158"/>
                  <a:pt x="0" y="198"/>
                  <a:pt x="0" y="198"/>
                </a:cubicBezTo>
                <a:cubicBezTo>
                  <a:pt x="10" y="286"/>
                  <a:pt x="34" y="310"/>
                  <a:pt x="108" y="354"/>
                </a:cubicBezTo>
                <a:cubicBezTo>
                  <a:pt x="155" y="423"/>
                  <a:pt x="138" y="393"/>
                  <a:pt x="163" y="442"/>
                </a:cubicBezTo>
                <a:cubicBezTo>
                  <a:pt x="182" y="530"/>
                  <a:pt x="153" y="591"/>
                  <a:pt x="115" y="666"/>
                </a:cubicBezTo>
                <a:cubicBezTo>
                  <a:pt x="86" y="722"/>
                  <a:pt x="114" y="689"/>
                  <a:pt x="95" y="734"/>
                </a:cubicBezTo>
                <a:cubicBezTo>
                  <a:pt x="70" y="793"/>
                  <a:pt x="45" y="846"/>
                  <a:pt x="34" y="910"/>
                </a:cubicBezTo>
                <a:cubicBezTo>
                  <a:pt x="60" y="977"/>
                  <a:pt x="121" y="992"/>
                  <a:pt x="183" y="1018"/>
                </a:cubicBezTo>
                <a:cubicBezTo>
                  <a:pt x="259" y="1049"/>
                  <a:pt x="332" y="1075"/>
                  <a:pt x="379" y="1147"/>
                </a:cubicBezTo>
                <a:cubicBezTo>
                  <a:pt x="388" y="1181"/>
                  <a:pt x="387" y="1213"/>
                  <a:pt x="407" y="1242"/>
                </a:cubicBezTo>
                <a:cubicBezTo>
                  <a:pt x="416" y="1281"/>
                  <a:pt x="435" y="1301"/>
                  <a:pt x="468" y="1323"/>
                </a:cubicBezTo>
                <a:cubicBezTo>
                  <a:pt x="557" y="1383"/>
                  <a:pt x="625" y="1409"/>
                  <a:pt x="732" y="1425"/>
                </a:cubicBezTo>
                <a:cubicBezTo>
                  <a:pt x="766" y="1416"/>
                  <a:pt x="793" y="1414"/>
                  <a:pt x="820" y="1391"/>
                </a:cubicBezTo>
                <a:cubicBezTo>
                  <a:pt x="855" y="1360"/>
                  <a:pt x="864" y="1301"/>
                  <a:pt x="888" y="1262"/>
                </a:cubicBezTo>
                <a:cubicBezTo>
                  <a:pt x="892" y="1228"/>
                  <a:pt x="897" y="1195"/>
                  <a:pt x="901" y="1161"/>
                </a:cubicBezTo>
                <a:cubicBezTo>
                  <a:pt x="903" y="1143"/>
                  <a:pt x="908" y="1106"/>
                  <a:pt x="908" y="1106"/>
                </a:cubicBezTo>
                <a:cubicBezTo>
                  <a:pt x="904" y="1052"/>
                  <a:pt x="881" y="925"/>
                  <a:pt x="901" y="869"/>
                </a:cubicBezTo>
                <a:cubicBezTo>
                  <a:pt x="904" y="860"/>
                  <a:pt x="963" y="803"/>
                  <a:pt x="976" y="795"/>
                </a:cubicBezTo>
                <a:cubicBezTo>
                  <a:pt x="999" y="765"/>
                  <a:pt x="1008" y="736"/>
                  <a:pt x="1016" y="700"/>
                </a:cubicBezTo>
                <a:cubicBezTo>
                  <a:pt x="997" y="670"/>
                  <a:pt x="969" y="641"/>
                  <a:pt x="935" y="632"/>
                </a:cubicBezTo>
                <a:cubicBezTo>
                  <a:pt x="888" y="585"/>
                  <a:pt x="826" y="567"/>
                  <a:pt x="786" y="510"/>
                </a:cubicBezTo>
                <a:cubicBezTo>
                  <a:pt x="794" y="478"/>
                  <a:pt x="802" y="467"/>
                  <a:pt x="833" y="456"/>
                </a:cubicBezTo>
                <a:cubicBezTo>
                  <a:pt x="838" y="449"/>
                  <a:pt x="850" y="443"/>
                  <a:pt x="847" y="435"/>
                </a:cubicBezTo>
                <a:cubicBezTo>
                  <a:pt x="843" y="426"/>
                  <a:pt x="830" y="423"/>
                  <a:pt x="820" y="422"/>
                </a:cubicBezTo>
                <a:cubicBezTo>
                  <a:pt x="777" y="417"/>
                  <a:pt x="734" y="417"/>
                  <a:pt x="691" y="415"/>
                </a:cubicBezTo>
                <a:cubicBezTo>
                  <a:pt x="663" y="405"/>
                  <a:pt x="647" y="396"/>
                  <a:pt x="637" y="368"/>
                </a:cubicBezTo>
                <a:cubicBezTo>
                  <a:pt x="639" y="357"/>
                  <a:pt x="638" y="344"/>
                  <a:pt x="644" y="334"/>
                </a:cubicBezTo>
                <a:cubicBezTo>
                  <a:pt x="648" y="327"/>
                  <a:pt x="660" y="327"/>
                  <a:pt x="664" y="320"/>
                </a:cubicBezTo>
                <a:cubicBezTo>
                  <a:pt x="673" y="306"/>
                  <a:pt x="673" y="288"/>
                  <a:pt x="678" y="273"/>
                </a:cubicBezTo>
                <a:cubicBezTo>
                  <a:pt x="667" y="231"/>
                  <a:pt x="676" y="252"/>
                  <a:pt x="644" y="205"/>
                </a:cubicBezTo>
                <a:cubicBezTo>
                  <a:pt x="639" y="198"/>
                  <a:pt x="630" y="185"/>
                  <a:pt x="630" y="185"/>
                </a:cubicBezTo>
                <a:cubicBezTo>
                  <a:pt x="618" y="149"/>
                  <a:pt x="579" y="133"/>
                  <a:pt x="549" y="110"/>
                </a:cubicBezTo>
                <a:cubicBezTo>
                  <a:pt x="495" y="69"/>
                  <a:pt x="440" y="19"/>
                  <a:pt x="373" y="2"/>
                </a:cubicBezTo>
                <a:cubicBezTo>
                  <a:pt x="340" y="11"/>
                  <a:pt x="346" y="0"/>
                  <a:pt x="346" y="29"/>
                </a:cubicBezTo>
                <a:close/>
              </a:path>
            </a:pathLst>
          </a:custGeom>
          <a:gradFill rotWithShape="1">
            <a:gsLst>
              <a:gs pos="0">
                <a:srgbClr val="E3C1BB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Text Box 28"/>
          <p:cNvSpPr txBox="1">
            <a:spLocks noChangeArrowheads="1"/>
          </p:cNvSpPr>
          <p:nvPr/>
        </p:nvSpPr>
        <p:spPr bwMode="auto">
          <a:xfrm>
            <a:off x="6072198" y="928670"/>
            <a:ext cx="19431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«Практикум»</a:t>
            </a:r>
          </a:p>
        </p:txBody>
      </p:sp>
      <p:sp>
        <p:nvSpPr>
          <p:cNvPr id="1043" name="AutoShape 3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86" y="1500174"/>
            <a:ext cx="360363" cy="360362"/>
          </a:xfrm>
          <a:prstGeom prst="actionButtonBlank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Freeform 8"/>
          <p:cNvSpPr>
            <a:spLocks/>
          </p:cNvSpPr>
          <p:nvPr/>
        </p:nvSpPr>
        <p:spPr bwMode="auto">
          <a:xfrm rot="4250231">
            <a:off x="5381626" y="3657600"/>
            <a:ext cx="2303462" cy="3455987"/>
          </a:xfrm>
          <a:custGeom>
            <a:avLst/>
            <a:gdLst>
              <a:gd name="T0" fmla="*/ 2147483647 w 1036"/>
              <a:gd name="T1" fmla="*/ 2147483647 h 1744"/>
              <a:gd name="T2" fmla="*/ 2147483647 w 1036"/>
              <a:gd name="T3" fmla="*/ 2147483647 h 1744"/>
              <a:gd name="T4" fmla="*/ 2147483647 w 1036"/>
              <a:gd name="T5" fmla="*/ 2147483647 h 1744"/>
              <a:gd name="T6" fmla="*/ 2147483647 w 1036"/>
              <a:gd name="T7" fmla="*/ 2147483647 h 1744"/>
              <a:gd name="T8" fmla="*/ 2147483647 w 1036"/>
              <a:gd name="T9" fmla="*/ 2147483647 h 1744"/>
              <a:gd name="T10" fmla="*/ 2147483647 w 1036"/>
              <a:gd name="T11" fmla="*/ 2147483647 h 1744"/>
              <a:gd name="T12" fmla="*/ 2147483647 w 1036"/>
              <a:gd name="T13" fmla="*/ 2147483647 h 1744"/>
              <a:gd name="T14" fmla="*/ 2147483647 w 1036"/>
              <a:gd name="T15" fmla="*/ 2147483647 h 1744"/>
              <a:gd name="T16" fmla="*/ 2147483647 w 1036"/>
              <a:gd name="T17" fmla="*/ 2147483647 h 1744"/>
              <a:gd name="T18" fmla="*/ 2147483647 w 1036"/>
              <a:gd name="T19" fmla="*/ 2147483647 h 1744"/>
              <a:gd name="T20" fmla="*/ 2147483647 w 1036"/>
              <a:gd name="T21" fmla="*/ 2147483647 h 1744"/>
              <a:gd name="T22" fmla="*/ 2147483647 w 1036"/>
              <a:gd name="T23" fmla="*/ 2147483647 h 1744"/>
              <a:gd name="T24" fmla="*/ 2147483647 w 1036"/>
              <a:gd name="T25" fmla="*/ 2147483647 h 1744"/>
              <a:gd name="T26" fmla="*/ 2147483647 w 1036"/>
              <a:gd name="T27" fmla="*/ 2147483647 h 1744"/>
              <a:gd name="T28" fmla="*/ 2147483647 w 1036"/>
              <a:gd name="T29" fmla="*/ 2147483647 h 1744"/>
              <a:gd name="T30" fmla="*/ 2147483647 w 1036"/>
              <a:gd name="T31" fmla="*/ 2147483647 h 1744"/>
              <a:gd name="T32" fmla="*/ 2147483647 w 1036"/>
              <a:gd name="T33" fmla="*/ 2147483647 h 1744"/>
              <a:gd name="T34" fmla="*/ 2147483647 w 1036"/>
              <a:gd name="T35" fmla="*/ 2147483647 h 1744"/>
              <a:gd name="T36" fmla="*/ 2147483647 w 1036"/>
              <a:gd name="T37" fmla="*/ 2147483647 h 1744"/>
              <a:gd name="T38" fmla="*/ 2147483647 w 1036"/>
              <a:gd name="T39" fmla="*/ 2147483647 h 1744"/>
              <a:gd name="T40" fmla="*/ 2147483647 w 1036"/>
              <a:gd name="T41" fmla="*/ 2147483647 h 1744"/>
              <a:gd name="T42" fmla="*/ 2147483647 w 1036"/>
              <a:gd name="T43" fmla="*/ 2147483647 h 1744"/>
              <a:gd name="T44" fmla="*/ 2147483647 w 1036"/>
              <a:gd name="T45" fmla="*/ 2147483647 h 1744"/>
              <a:gd name="T46" fmla="*/ 2147483647 w 1036"/>
              <a:gd name="T47" fmla="*/ 2147483647 h 1744"/>
              <a:gd name="T48" fmla="*/ 2147483647 w 1036"/>
              <a:gd name="T49" fmla="*/ 2147483647 h 1744"/>
              <a:gd name="T50" fmla="*/ 2147483647 w 1036"/>
              <a:gd name="T51" fmla="*/ 2147483647 h 1744"/>
              <a:gd name="T52" fmla="*/ 2147483647 w 1036"/>
              <a:gd name="T53" fmla="*/ 2147483647 h 1744"/>
              <a:gd name="T54" fmla="*/ 2147483647 w 1036"/>
              <a:gd name="T55" fmla="*/ 2147483647 h 1744"/>
              <a:gd name="T56" fmla="*/ 2147483647 w 1036"/>
              <a:gd name="T57" fmla="*/ 2147483647 h 1744"/>
              <a:gd name="T58" fmla="*/ 2147483647 w 1036"/>
              <a:gd name="T59" fmla="*/ 2147483647 h 1744"/>
              <a:gd name="T60" fmla="*/ 2147483647 w 1036"/>
              <a:gd name="T61" fmla="*/ 2147483647 h 1744"/>
              <a:gd name="T62" fmla="*/ 2147483647 w 1036"/>
              <a:gd name="T63" fmla="*/ 2147483647 h 1744"/>
              <a:gd name="T64" fmla="*/ 2147483647 w 1036"/>
              <a:gd name="T65" fmla="*/ 2147483647 h 1744"/>
              <a:gd name="T66" fmla="*/ 2147483647 w 1036"/>
              <a:gd name="T67" fmla="*/ 2147483647 h 1744"/>
              <a:gd name="T68" fmla="*/ 2147483647 w 1036"/>
              <a:gd name="T69" fmla="*/ 2147483647 h 1744"/>
              <a:gd name="T70" fmla="*/ 2147483647 w 1036"/>
              <a:gd name="T71" fmla="*/ 2147483647 h 1744"/>
              <a:gd name="T72" fmla="*/ 2147483647 w 1036"/>
              <a:gd name="T73" fmla="*/ 2147483647 h 1744"/>
              <a:gd name="T74" fmla="*/ 2147483647 w 1036"/>
              <a:gd name="T75" fmla="*/ 2147483647 h 1744"/>
              <a:gd name="T76" fmla="*/ 2147483647 w 1036"/>
              <a:gd name="T77" fmla="*/ 2147483647 h 1744"/>
              <a:gd name="T78" fmla="*/ 2147483647 w 1036"/>
              <a:gd name="T79" fmla="*/ 2147483647 h 1744"/>
              <a:gd name="T80" fmla="*/ 2147483647 w 1036"/>
              <a:gd name="T81" fmla="*/ 2147483647 h 174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6"/>
              <a:gd name="T124" fmla="*/ 0 h 1744"/>
              <a:gd name="T125" fmla="*/ 1036 w 1036"/>
              <a:gd name="T126" fmla="*/ 1744 h 174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6" h="1744">
                <a:moveTo>
                  <a:pt x="326" y="104"/>
                </a:moveTo>
                <a:cubicBezTo>
                  <a:pt x="234" y="111"/>
                  <a:pt x="127" y="117"/>
                  <a:pt x="42" y="158"/>
                </a:cubicBezTo>
                <a:cubicBezTo>
                  <a:pt x="0" y="219"/>
                  <a:pt x="91" y="326"/>
                  <a:pt x="130" y="375"/>
                </a:cubicBezTo>
                <a:cubicBezTo>
                  <a:pt x="153" y="447"/>
                  <a:pt x="164" y="516"/>
                  <a:pt x="123" y="585"/>
                </a:cubicBezTo>
                <a:cubicBezTo>
                  <a:pt x="122" y="588"/>
                  <a:pt x="113" y="626"/>
                  <a:pt x="110" y="632"/>
                </a:cubicBezTo>
                <a:cubicBezTo>
                  <a:pt x="100" y="655"/>
                  <a:pt x="76" y="700"/>
                  <a:pt x="76" y="700"/>
                </a:cubicBezTo>
                <a:cubicBezTo>
                  <a:pt x="64" y="768"/>
                  <a:pt x="65" y="777"/>
                  <a:pt x="123" y="815"/>
                </a:cubicBezTo>
                <a:cubicBezTo>
                  <a:pt x="144" y="843"/>
                  <a:pt x="167" y="852"/>
                  <a:pt x="191" y="876"/>
                </a:cubicBezTo>
                <a:cubicBezTo>
                  <a:pt x="208" y="928"/>
                  <a:pt x="208" y="933"/>
                  <a:pt x="191" y="1005"/>
                </a:cubicBezTo>
                <a:cubicBezTo>
                  <a:pt x="187" y="1024"/>
                  <a:pt x="171" y="1059"/>
                  <a:pt x="171" y="1059"/>
                </a:cubicBezTo>
                <a:cubicBezTo>
                  <a:pt x="174" y="1104"/>
                  <a:pt x="169" y="1164"/>
                  <a:pt x="191" y="1208"/>
                </a:cubicBezTo>
                <a:cubicBezTo>
                  <a:pt x="212" y="1251"/>
                  <a:pt x="247" y="1249"/>
                  <a:pt x="265" y="1310"/>
                </a:cubicBezTo>
                <a:cubicBezTo>
                  <a:pt x="270" y="1441"/>
                  <a:pt x="229" y="1493"/>
                  <a:pt x="326" y="1540"/>
                </a:cubicBezTo>
                <a:cubicBezTo>
                  <a:pt x="374" y="1590"/>
                  <a:pt x="406" y="1585"/>
                  <a:pt x="435" y="1656"/>
                </a:cubicBezTo>
                <a:cubicBezTo>
                  <a:pt x="443" y="1704"/>
                  <a:pt x="438" y="1731"/>
                  <a:pt x="489" y="1744"/>
                </a:cubicBezTo>
                <a:cubicBezTo>
                  <a:pt x="557" y="1739"/>
                  <a:pt x="586" y="1735"/>
                  <a:pt x="645" y="1717"/>
                </a:cubicBezTo>
                <a:cubicBezTo>
                  <a:pt x="690" y="1689"/>
                  <a:pt x="708" y="1672"/>
                  <a:pt x="719" y="1622"/>
                </a:cubicBezTo>
                <a:cubicBezTo>
                  <a:pt x="713" y="1539"/>
                  <a:pt x="675" y="1391"/>
                  <a:pt x="726" y="1330"/>
                </a:cubicBezTo>
                <a:cubicBezTo>
                  <a:pt x="745" y="1307"/>
                  <a:pt x="789" y="1280"/>
                  <a:pt x="814" y="1263"/>
                </a:cubicBezTo>
                <a:cubicBezTo>
                  <a:pt x="829" y="1217"/>
                  <a:pt x="808" y="1268"/>
                  <a:pt x="848" y="1222"/>
                </a:cubicBezTo>
                <a:cubicBezTo>
                  <a:pt x="855" y="1214"/>
                  <a:pt x="856" y="1203"/>
                  <a:pt x="862" y="1195"/>
                </a:cubicBezTo>
                <a:cubicBezTo>
                  <a:pt x="868" y="1187"/>
                  <a:pt x="875" y="1182"/>
                  <a:pt x="882" y="1175"/>
                </a:cubicBezTo>
                <a:cubicBezTo>
                  <a:pt x="902" y="1116"/>
                  <a:pt x="894" y="1079"/>
                  <a:pt x="889" y="1012"/>
                </a:cubicBezTo>
                <a:cubicBezTo>
                  <a:pt x="891" y="989"/>
                  <a:pt x="886" y="964"/>
                  <a:pt x="896" y="944"/>
                </a:cubicBezTo>
                <a:cubicBezTo>
                  <a:pt x="899" y="938"/>
                  <a:pt x="974" y="893"/>
                  <a:pt x="984" y="883"/>
                </a:cubicBezTo>
                <a:cubicBezTo>
                  <a:pt x="998" y="854"/>
                  <a:pt x="1006" y="825"/>
                  <a:pt x="1018" y="795"/>
                </a:cubicBezTo>
                <a:cubicBezTo>
                  <a:pt x="1015" y="750"/>
                  <a:pt x="1036" y="692"/>
                  <a:pt x="1004" y="660"/>
                </a:cubicBezTo>
                <a:cubicBezTo>
                  <a:pt x="985" y="641"/>
                  <a:pt x="942" y="630"/>
                  <a:pt x="916" y="619"/>
                </a:cubicBezTo>
                <a:cubicBezTo>
                  <a:pt x="903" y="613"/>
                  <a:pt x="875" y="605"/>
                  <a:pt x="875" y="605"/>
                </a:cubicBezTo>
                <a:cubicBezTo>
                  <a:pt x="863" y="593"/>
                  <a:pt x="845" y="586"/>
                  <a:pt x="835" y="571"/>
                </a:cubicBezTo>
                <a:cubicBezTo>
                  <a:pt x="826" y="557"/>
                  <a:pt x="826" y="539"/>
                  <a:pt x="821" y="524"/>
                </a:cubicBezTo>
                <a:cubicBezTo>
                  <a:pt x="817" y="434"/>
                  <a:pt x="842" y="313"/>
                  <a:pt x="740" y="273"/>
                </a:cubicBezTo>
                <a:cubicBezTo>
                  <a:pt x="721" y="266"/>
                  <a:pt x="690" y="263"/>
                  <a:pt x="672" y="260"/>
                </a:cubicBezTo>
                <a:cubicBezTo>
                  <a:pt x="658" y="255"/>
                  <a:pt x="639" y="258"/>
                  <a:pt x="631" y="246"/>
                </a:cubicBezTo>
                <a:cubicBezTo>
                  <a:pt x="620" y="230"/>
                  <a:pt x="597" y="199"/>
                  <a:pt x="597" y="199"/>
                </a:cubicBezTo>
                <a:cubicBezTo>
                  <a:pt x="590" y="175"/>
                  <a:pt x="584" y="159"/>
                  <a:pt x="570" y="138"/>
                </a:cubicBezTo>
                <a:cubicBezTo>
                  <a:pt x="558" y="97"/>
                  <a:pt x="490" y="23"/>
                  <a:pt x="448" y="9"/>
                </a:cubicBezTo>
                <a:cubicBezTo>
                  <a:pt x="412" y="12"/>
                  <a:pt x="368" y="0"/>
                  <a:pt x="340" y="23"/>
                </a:cubicBezTo>
                <a:cubicBezTo>
                  <a:pt x="334" y="28"/>
                  <a:pt x="332" y="37"/>
                  <a:pt x="326" y="43"/>
                </a:cubicBezTo>
                <a:cubicBezTo>
                  <a:pt x="320" y="49"/>
                  <a:pt x="313" y="52"/>
                  <a:pt x="306" y="56"/>
                </a:cubicBezTo>
                <a:cubicBezTo>
                  <a:pt x="292" y="99"/>
                  <a:pt x="276" y="93"/>
                  <a:pt x="326" y="104"/>
                </a:cubicBezTo>
                <a:close/>
              </a:path>
            </a:pathLst>
          </a:custGeom>
          <a:gradFill rotWithShape="1">
            <a:gsLst>
              <a:gs pos="0">
                <a:srgbClr val="98884E"/>
              </a:gs>
              <a:gs pos="100000">
                <a:srgbClr val="E3C1B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" name="Text Box 29"/>
          <p:cNvSpPr txBox="1">
            <a:spLocks noChangeArrowheads="1"/>
          </p:cNvSpPr>
          <p:nvPr/>
        </p:nvSpPr>
        <p:spPr bwMode="auto">
          <a:xfrm>
            <a:off x="5429256" y="4714884"/>
            <a:ext cx="22320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«Домашнее задание»</a:t>
            </a:r>
          </a:p>
        </p:txBody>
      </p:sp>
      <p:sp>
        <p:nvSpPr>
          <p:cNvPr id="1046" name="AutoShape 3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86380" y="5786454"/>
            <a:ext cx="360363" cy="360362"/>
          </a:xfrm>
          <a:prstGeom prst="actionButtonBlank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7" name="AutoShape 14"/>
          <p:cNvSpPr>
            <a:spLocks noChangeArrowheads="1"/>
          </p:cNvSpPr>
          <p:nvPr/>
        </p:nvSpPr>
        <p:spPr bwMode="auto">
          <a:xfrm rot="-2802714">
            <a:off x="3419475" y="3429001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" name="AutoShape 16"/>
          <p:cNvSpPr>
            <a:spLocks noChangeArrowheads="1"/>
          </p:cNvSpPr>
          <p:nvPr/>
        </p:nvSpPr>
        <p:spPr bwMode="auto">
          <a:xfrm rot="-1554994">
            <a:off x="6011863" y="1773238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" name="AutoShape 17"/>
          <p:cNvSpPr>
            <a:spLocks noChangeArrowheads="1"/>
          </p:cNvSpPr>
          <p:nvPr/>
        </p:nvSpPr>
        <p:spPr bwMode="auto">
          <a:xfrm rot="6159880">
            <a:off x="7667625" y="2278063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0" name="AutoShape 10"/>
          <p:cNvSpPr>
            <a:spLocks noChangeArrowheads="1"/>
          </p:cNvSpPr>
          <p:nvPr/>
        </p:nvSpPr>
        <p:spPr bwMode="auto">
          <a:xfrm rot="4101334">
            <a:off x="1370012" y="338137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1" name="AutoShape 19"/>
          <p:cNvSpPr>
            <a:spLocks noChangeArrowheads="1"/>
          </p:cNvSpPr>
          <p:nvPr/>
        </p:nvSpPr>
        <p:spPr bwMode="auto">
          <a:xfrm rot="6397915">
            <a:off x="7307262" y="3717926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52" name="Picture 41" descr="E:\анимации\30[4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256494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3" name="AutoShape 15"/>
          <p:cNvSpPr>
            <a:spLocks noChangeArrowheads="1"/>
          </p:cNvSpPr>
          <p:nvPr/>
        </p:nvSpPr>
        <p:spPr bwMode="auto">
          <a:xfrm rot="-1351527">
            <a:off x="5508625" y="206057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63274" y="285750"/>
            <a:ext cx="724987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по стране «КОМПЬЮТЕРНАЯ ГРАФИКА»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Картинка 4 из 988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76362"/>
            <a:ext cx="1085299" cy="9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 Box 22"/>
          <p:cNvSpPr txBox="1">
            <a:spLocks noChangeArrowheads="1"/>
          </p:cNvSpPr>
          <p:nvPr/>
        </p:nvSpPr>
        <p:spPr bwMode="auto">
          <a:xfrm>
            <a:off x="576263" y="1916113"/>
            <a:ext cx="1943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 «Повторение»</a:t>
            </a:r>
          </a:p>
        </p:txBody>
      </p:sp>
      <p:pic>
        <p:nvPicPr>
          <p:cNvPr id="31" name="Picture 4" descr="Картинка 12 из 9477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5000636"/>
            <a:ext cx="1571604" cy="1571604"/>
          </a:xfrm>
          <a:prstGeom prst="rect">
            <a:avLst/>
          </a:prstGeom>
          <a:noFill/>
        </p:spPr>
      </p:pic>
      <p:pic>
        <p:nvPicPr>
          <p:cNvPr id="32" name="Picture 2" descr="Картинка 69 из 9459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1714488"/>
            <a:ext cx="1120555" cy="100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Картинка 38 из 97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16" y="4857760"/>
            <a:ext cx="1857388" cy="168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446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0825" y="260350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</p:txBody>
      </p:sp>
      <p:pic>
        <p:nvPicPr>
          <p:cNvPr id="29708" name="Picture 12" descr="C:\Users\Katya\Desktop\Безимени-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62"/>
          <a:stretch/>
        </p:blipFill>
        <p:spPr bwMode="auto">
          <a:xfrm>
            <a:off x="6300192" y="2757511"/>
            <a:ext cx="2305743" cy="310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Freeform 6"/>
          <p:cNvSpPr>
            <a:spLocks/>
          </p:cNvSpPr>
          <p:nvPr/>
        </p:nvSpPr>
        <p:spPr bwMode="auto">
          <a:xfrm>
            <a:off x="107950" y="0"/>
            <a:ext cx="1928813" cy="2119313"/>
          </a:xfrm>
          <a:custGeom>
            <a:avLst/>
            <a:gdLst>
              <a:gd name="T0" fmla="*/ 2147483647 w 1215"/>
              <a:gd name="T1" fmla="*/ 2147483647 h 1335"/>
              <a:gd name="T2" fmla="*/ 2147483647 w 1215"/>
              <a:gd name="T3" fmla="*/ 2147483647 h 1335"/>
              <a:gd name="T4" fmla="*/ 2147483647 w 1215"/>
              <a:gd name="T5" fmla="*/ 2147483647 h 1335"/>
              <a:gd name="T6" fmla="*/ 2147483647 w 1215"/>
              <a:gd name="T7" fmla="*/ 2147483647 h 1335"/>
              <a:gd name="T8" fmla="*/ 2147483647 w 1215"/>
              <a:gd name="T9" fmla="*/ 2147483647 h 1335"/>
              <a:gd name="T10" fmla="*/ 2147483647 w 1215"/>
              <a:gd name="T11" fmla="*/ 2147483647 h 1335"/>
              <a:gd name="T12" fmla="*/ 2147483647 w 1215"/>
              <a:gd name="T13" fmla="*/ 2147483647 h 1335"/>
              <a:gd name="T14" fmla="*/ 2147483647 w 1215"/>
              <a:gd name="T15" fmla="*/ 2147483647 h 1335"/>
              <a:gd name="T16" fmla="*/ 2147483647 w 1215"/>
              <a:gd name="T17" fmla="*/ 2147483647 h 1335"/>
              <a:gd name="T18" fmla="*/ 2147483647 w 1215"/>
              <a:gd name="T19" fmla="*/ 2147483647 h 1335"/>
              <a:gd name="T20" fmla="*/ 2147483647 w 1215"/>
              <a:gd name="T21" fmla="*/ 2147483647 h 1335"/>
              <a:gd name="T22" fmla="*/ 2147483647 w 1215"/>
              <a:gd name="T23" fmla="*/ 2147483647 h 1335"/>
              <a:gd name="T24" fmla="*/ 2147483647 w 1215"/>
              <a:gd name="T25" fmla="*/ 2147483647 h 1335"/>
              <a:gd name="T26" fmla="*/ 2147483647 w 1215"/>
              <a:gd name="T27" fmla="*/ 2147483647 h 1335"/>
              <a:gd name="T28" fmla="*/ 2147483647 w 1215"/>
              <a:gd name="T29" fmla="*/ 2147483647 h 1335"/>
              <a:gd name="T30" fmla="*/ 2147483647 w 1215"/>
              <a:gd name="T31" fmla="*/ 2147483647 h 1335"/>
              <a:gd name="T32" fmla="*/ 2147483647 w 1215"/>
              <a:gd name="T33" fmla="*/ 2147483647 h 1335"/>
              <a:gd name="T34" fmla="*/ 2147483647 w 1215"/>
              <a:gd name="T35" fmla="*/ 2147483647 h 1335"/>
              <a:gd name="T36" fmla="*/ 2147483647 w 1215"/>
              <a:gd name="T37" fmla="*/ 2147483647 h 1335"/>
              <a:gd name="T38" fmla="*/ 2147483647 w 1215"/>
              <a:gd name="T39" fmla="*/ 2147483647 h 1335"/>
              <a:gd name="T40" fmla="*/ 2147483647 w 1215"/>
              <a:gd name="T41" fmla="*/ 2147483647 h 1335"/>
              <a:gd name="T42" fmla="*/ 2147483647 w 1215"/>
              <a:gd name="T43" fmla="*/ 2147483647 h 1335"/>
              <a:gd name="T44" fmla="*/ 2147483647 w 1215"/>
              <a:gd name="T45" fmla="*/ 2147483647 h 1335"/>
              <a:gd name="T46" fmla="*/ 2147483647 w 1215"/>
              <a:gd name="T47" fmla="*/ 2147483647 h 1335"/>
              <a:gd name="T48" fmla="*/ 2147483647 w 1215"/>
              <a:gd name="T49" fmla="*/ 2147483647 h 1335"/>
              <a:gd name="T50" fmla="*/ 2147483647 w 1215"/>
              <a:gd name="T51" fmla="*/ 2147483647 h 1335"/>
              <a:gd name="T52" fmla="*/ 2147483647 w 1215"/>
              <a:gd name="T53" fmla="*/ 2147483647 h 1335"/>
              <a:gd name="T54" fmla="*/ 2147483647 w 1215"/>
              <a:gd name="T55" fmla="*/ 0 h 1335"/>
              <a:gd name="T56" fmla="*/ 2147483647 w 1215"/>
              <a:gd name="T57" fmla="*/ 2147483647 h 1335"/>
              <a:gd name="T58" fmla="*/ 2147483647 w 1215"/>
              <a:gd name="T59" fmla="*/ 2147483647 h 1335"/>
              <a:gd name="T60" fmla="*/ 2147483647 w 1215"/>
              <a:gd name="T61" fmla="*/ 2147483647 h 1335"/>
              <a:gd name="T62" fmla="*/ 2147483647 w 1215"/>
              <a:gd name="T63" fmla="*/ 2147483647 h 1335"/>
              <a:gd name="T64" fmla="*/ 2147483647 w 1215"/>
              <a:gd name="T65" fmla="*/ 2147483647 h 1335"/>
              <a:gd name="T66" fmla="*/ 2147483647 w 1215"/>
              <a:gd name="T67" fmla="*/ 2147483647 h 1335"/>
              <a:gd name="T68" fmla="*/ 2147483647 w 1215"/>
              <a:gd name="T69" fmla="*/ 2147483647 h 1335"/>
              <a:gd name="T70" fmla="*/ 2147483647 w 1215"/>
              <a:gd name="T71" fmla="*/ 2147483647 h 1335"/>
              <a:gd name="T72" fmla="*/ 2147483647 w 1215"/>
              <a:gd name="T73" fmla="*/ 2147483647 h 1335"/>
              <a:gd name="T74" fmla="*/ 2147483647 w 1215"/>
              <a:gd name="T75" fmla="*/ 2147483647 h 13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15"/>
              <a:gd name="T115" fmla="*/ 0 h 1335"/>
              <a:gd name="T116" fmla="*/ 1215 w 1215"/>
              <a:gd name="T117" fmla="*/ 1335 h 133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15" h="1335">
                <a:moveTo>
                  <a:pt x="55" y="346"/>
                </a:moveTo>
                <a:cubicBezTo>
                  <a:pt x="50" y="398"/>
                  <a:pt x="50" y="412"/>
                  <a:pt x="28" y="454"/>
                </a:cubicBezTo>
                <a:cubicBezTo>
                  <a:pt x="30" y="468"/>
                  <a:pt x="28" y="483"/>
                  <a:pt x="35" y="495"/>
                </a:cubicBezTo>
                <a:cubicBezTo>
                  <a:pt x="40" y="505"/>
                  <a:pt x="54" y="507"/>
                  <a:pt x="62" y="515"/>
                </a:cubicBezTo>
                <a:cubicBezTo>
                  <a:pt x="79" y="530"/>
                  <a:pt x="91" y="551"/>
                  <a:pt x="110" y="563"/>
                </a:cubicBezTo>
                <a:cubicBezTo>
                  <a:pt x="128" y="574"/>
                  <a:pt x="164" y="597"/>
                  <a:pt x="164" y="597"/>
                </a:cubicBezTo>
                <a:cubicBezTo>
                  <a:pt x="203" y="649"/>
                  <a:pt x="205" y="719"/>
                  <a:pt x="150" y="766"/>
                </a:cubicBezTo>
                <a:cubicBezTo>
                  <a:pt x="137" y="777"/>
                  <a:pt x="123" y="788"/>
                  <a:pt x="110" y="800"/>
                </a:cubicBezTo>
                <a:cubicBezTo>
                  <a:pt x="94" y="815"/>
                  <a:pt x="62" y="847"/>
                  <a:pt x="62" y="847"/>
                </a:cubicBezTo>
                <a:cubicBezTo>
                  <a:pt x="39" y="894"/>
                  <a:pt x="12" y="924"/>
                  <a:pt x="1" y="976"/>
                </a:cubicBezTo>
                <a:cubicBezTo>
                  <a:pt x="3" y="1005"/>
                  <a:pt x="0" y="1036"/>
                  <a:pt x="8" y="1064"/>
                </a:cubicBezTo>
                <a:cubicBezTo>
                  <a:pt x="10" y="1072"/>
                  <a:pt x="22" y="1073"/>
                  <a:pt x="28" y="1078"/>
                </a:cubicBezTo>
                <a:cubicBezTo>
                  <a:pt x="85" y="1121"/>
                  <a:pt x="141" y="1132"/>
                  <a:pt x="211" y="1145"/>
                </a:cubicBezTo>
                <a:cubicBezTo>
                  <a:pt x="307" y="1195"/>
                  <a:pt x="327" y="1300"/>
                  <a:pt x="428" y="1335"/>
                </a:cubicBezTo>
                <a:cubicBezTo>
                  <a:pt x="553" y="1309"/>
                  <a:pt x="746" y="1239"/>
                  <a:pt x="821" y="1132"/>
                </a:cubicBezTo>
                <a:cubicBezTo>
                  <a:pt x="819" y="1114"/>
                  <a:pt x="817" y="1096"/>
                  <a:pt x="814" y="1078"/>
                </a:cubicBezTo>
                <a:cubicBezTo>
                  <a:pt x="812" y="1069"/>
                  <a:pt x="805" y="1060"/>
                  <a:pt x="807" y="1051"/>
                </a:cubicBezTo>
                <a:cubicBezTo>
                  <a:pt x="817" y="1013"/>
                  <a:pt x="861" y="999"/>
                  <a:pt x="889" y="983"/>
                </a:cubicBezTo>
                <a:cubicBezTo>
                  <a:pt x="906" y="973"/>
                  <a:pt x="920" y="960"/>
                  <a:pt x="936" y="949"/>
                </a:cubicBezTo>
                <a:cubicBezTo>
                  <a:pt x="960" y="931"/>
                  <a:pt x="1017" y="927"/>
                  <a:pt x="1045" y="922"/>
                </a:cubicBezTo>
                <a:cubicBezTo>
                  <a:pt x="1079" y="904"/>
                  <a:pt x="1123" y="883"/>
                  <a:pt x="1146" y="854"/>
                </a:cubicBezTo>
                <a:cubicBezTo>
                  <a:pt x="1162" y="834"/>
                  <a:pt x="1194" y="793"/>
                  <a:pt x="1194" y="793"/>
                </a:cubicBezTo>
                <a:cubicBezTo>
                  <a:pt x="1203" y="765"/>
                  <a:pt x="1215" y="735"/>
                  <a:pt x="1214" y="705"/>
                </a:cubicBezTo>
                <a:cubicBezTo>
                  <a:pt x="1212" y="653"/>
                  <a:pt x="1210" y="600"/>
                  <a:pt x="1201" y="549"/>
                </a:cubicBezTo>
                <a:cubicBezTo>
                  <a:pt x="1180" y="426"/>
                  <a:pt x="1009" y="427"/>
                  <a:pt x="916" y="420"/>
                </a:cubicBezTo>
                <a:cubicBezTo>
                  <a:pt x="879" y="414"/>
                  <a:pt x="842" y="412"/>
                  <a:pt x="807" y="400"/>
                </a:cubicBezTo>
                <a:cubicBezTo>
                  <a:pt x="776" y="378"/>
                  <a:pt x="769" y="355"/>
                  <a:pt x="760" y="319"/>
                </a:cubicBezTo>
                <a:cubicBezTo>
                  <a:pt x="754" y="188"/>
                  <a:pt x="763" y="40"/>
                  <a:pt x="611" y="0"/>
                </a:cubicBezTo>
                <a:cubicBezTo>
                  <a:pt x="593" y="2"/>
                  <a:pt x="574" y="1"/>
                  <a:pt x="557" y="7"/>
                </a:cubicBezTo>
                <a:cubicBezTo>
                  <a:pt x="550" y="10"/>
                  <a:pt x="493" y="55"/>
                  <a:pt x="482" y="61"/>
                </a:cubicBezTo>
                <a:cubicBezTo>
                  <a:pt x="448" y="80"/>
                  <a:pt x="411" y="89"/>
                  <a:pt x="374" y="102"/>
                </a:cubicBezTo>
                <a:cubicBezTo>
                  <a:pt x="342" y="100"/>
                  <a:pt x="310" y="103"/>
                  <a:pt x="279" y="95"/>
                </a:cubicBezTo>
                <a:cubicBezTo>
                  <a:pt x="252" y="87"/>
                  <a:pt x="231" y="63"/>
                  <a:pt x="204" y="54"/>
                </a:cubicBezTo>
                <a:cubicBezTo>
                  <a:pt x="138" y="63"/>
                  <a:pt x="83" y="94"/>
                  <a:pt x="42" y="149"/>
                </a:cubicBezTo>
                <a:cubicBezTo>
                  <a:pt x="24" y="219"/>
                  <a:pt x="48" y="137"/>
                  <a:pt x="21" y="197"/>
                </a:cubicBezTo>
                <a:cubicBezTo>
                  <a:pt x="13" y="214"/>
                  <a:pt x="1" y="251"/>
                  <a:pt x="1" y="251"/>
                </a:cubicBezTo>
                <a:cubicBezTo>
                  <a:pt x="3" y="271"/>
                  <a:pt x="2" y="293"/>
                  <a:pt x="8" y="312"/>
                </a:cubicBezTo>
                <a:cubicBezTo>
                  <a:pt x="9" y="316"/>
                  <a:pt x="80" y="393"/>
                  <a:pt x="55" y="346"/>
                </a:cubicBezTo>
                <a:close/>
              </a:path>
            </a:pathLst>
          </a:custGeom>
          <a:gradFill rotWithShape="1">
            <a:gsLst>
              <a:gs pos="0">
                <a:srgbClr val="98884E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50825" y="620713"/>
            <a:ext cx="1727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 «Повторение»</a:t>
            </a:r>
          </a:p>
        </p:txBody>
      </p:sp>
      <p:sp>
        <p:nvSpPr>
          <p:cNvPr id="6151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88" y="1412875"/>
            <a:ext cx="360362" cy="360363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9705" name="Picture 9" descr="C:\Users\Katya\Desktop\Без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961" y="4310968"/>
            <a:ext cx="2196124" cy="205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2194026" y="365284"/>
            <a:ext cx="8640762" cy="57594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Вот стою я на странице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 хочу писать слова,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Жаль, что тут язык английский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Помогите мне друзья</a:t>
            </a:r>
          </a:p>
        </p:txBody>
      </p:sp>
      <p:sp>
        <p:nvSpPr>
          <p:cNvPr id="29" name="AutoShap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023393" y="2996406"/>
            <a:ext cx="3024188" cy="8651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/>
              <a:t>[Shift </a:t>
            </a:r>
            <a:r>
              <a:rPr lang="en-US" sz="2400" b="1" dirty="0"/>
              <a:t>+ </a:t>
            </a:r>
            <a:r>
              <a:rPr lang="en-US" sz="2400" b="1" dirty="0" smtClean="0"/>
              <a:t>Alt]</a:t>
            </a:r>
            <a:endParaRPr lang="ru-RU" sz="2400" b="1" dirty="0"/>
          </a:p>
        </p:txBody>
      </p:sp>
      <p:sp>
        <p:nvSpPr>
          <p:cNvPr id="30" name="AutoShap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023393" y="4077072"/>
            <a:ext cx="3024188" cy="8651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/>
              <a:t>[Ctrl </a:t>
            </a:r>
            <a:r>
              <a:rPr lang="en-US" sz="2400" b="1" dirty="0"/>
              <a:t>+ </a:t>
            </a:r>
            <a:r>
              <a:rPr lang="en-US" sz="2400" b="1" dirty="0" smtClean="0"/>
              <a:t>Alt]</a:t>
            </a:r>
            <a:endParaRPr lang="ru-RU" sz="2400" b="1" dirty="0"/>
          </a:p>
        </p:txBody>
      </p:sp>
      <p:sp>
        <p:nvSpPr>
          <p:cNvPr id="31" name="AutoShap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023393" y="5155795"/>
            <a:ext cx="3024188" cy="865188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/>
              <a:t>[Delete </a:t>
            </a:r>
            <a:r>
              <a:rPr lang="en-US" sz="2400" b="1" dirty="0"/>
              <a:t>+ </a:t>
            </a:r>
            <a:r>
              <a:rPr lang="en-US" sz="2400" b="1" dirty="0" smtClean="0"/>
              <a:t>Alt]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2421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0825" y="260350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</p:txBody>
      </p:sp>
      <p:pic>
        <p:nvPicPr>
          <p:cNvPr id="29708" name="Picture 12" descr="C:\Users\Katya\Desktop\Безимени-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62"/>
          <a:stretch/>
        </p:blipFill>
        <p:spPr bwMode="auto">
          <a:xfrm>
            <a:off x="6300192" y="2757511"/>
            <a:ext cx="2305743" cy="310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Freeform 6"/>
          <p:cNvSpPr>
            <a:spLocks/>
          </p:cNvSpPr>
          <p:nvPr/>
        </p:nvSpPr>
        <p:spPr bwMode="auto">
          <a:xfrm>
            <a:off x="107950" y="0"/>
            <a:ext cx="1928813" cy="2119313"/>
          </a:xfrm>
          <a:custGeom>
            <a:avLst/>
            <a:gdLst>
              <a:gd name="T0" fmla="*/ 2147483647 w 1215"/>
              <a:gd name="T1" fmla="*/ 2147483647 h 1335"/>
              <a:gd name="T2" fmla="*/ 2147483647 w 1215"/>
              <a:gd name="T3" fmla="*/ 2147483647 h 1335"/>
              <a:gd name="T4" fmla="*/ 2147483647 w 1215"/>
              <a:gd name="T5" fmla="*/ 2147483647 h 1335"/>
              <a:gd name="T6" fmla="*/ 2147483647 w 1215"/>
              <a:gd name="T7" fmla="*/ 2147483647 h 1335"/>
              <a:gd name="T8" fmla="*/ 2147483647 w 1215"/>
              <a:gd name="T9" fmla="*/ 2147483647 h 1335"/>
              <a:gd name="T10" fmla="*/ 2147483647 w 1215"/>
              <a:gd name="T11" fmla="*/ 2147483647 h 1335"/>
              <a:gd name="T12" fmla="*/ 2147483647 w 1215"/>
              <a:gd name="T13" fmla="*/ 2147483647 h 1335"/>
              <a:gd name="T14" fmla="*/ 2147483647 w 1215"/>
              <a:gd name="T15" fmla="*/ 2147483647 h 1335"/>
              <a:gd name="T16" fmla="*/ 2147483647 w 1215"/>
              <a:gd name="T17" fmla="*/ 2147483647 h 1335"/>
              <a:gd name="T18" fmla="*/ 2147483647 w 1215"/>
              <a:gd name="T19" fmla="*/ 2147483647 h 1335"/>
              <a:gd name="T20" fmla="*/ 2147483647 w 1215"/>
              <a:gd name="T21" fmla="*/ 2147483647 h 1335"/>
              <a:gd name="T22" fmla="*/ 2147483647 w 1215"/>
              <a:gd name="T23" fmla="*/ 2147483647 h 1335"/>
              <a:gd name="T24" fmla="*/ 2147483647 w 1215"/>
              <a:gd name="T25" fmla="*/ 2147483647 h 1335"/>
              <a:gd name="T26" fmla="*/ 2147483647 w 1215"/>
              <a:gd name="T27" fmla="*/ 2147483647 h 1335"/>
              <a:gd name="T28" fmla="*/ 2147483647 w 1215"/>
              <a:gd name="T29" fmla="*/ 2147483647 h 1335"/>
              <a:gd name="T30" fmla="*/ 2147483647 w 1215"/>
              <a:gd name="T31" fmla="*/ 2147483647 h 1335"/>
              <a:gd name="T32" fmla="*/ 2147483647 w 1215"/>
              <a:gd name="T33" fmla="*/ 2147483647 h 1335"/>
              <a:gd name="T34" fmla="*/ 2147483647 w 1215"/>
              <a:gd name="T35" fmla="*/ 2147483647 h 1335"/>
              <a:gd name="T36" fmla="*/ 2147483647 w 1215"/>
              <a:gd name="T37" fmla="*/ 2147483647 h 1335"/>
              <a:gd name="T38" fmla="*/ 2147483647 w 1215"/>
              <a:gd name="T39" fmla="*/ 2147483647 h 1335"/>
              <a:gd name="T40" fmla="*/ 2147483647 w 1215"/>
              <a:gd name="T41" fmla="*/ 2147483647 h 1335"/>
              <a:gd name="T42" fmla="*/ 2147483647 w 1215"/>
              <a:gd name="T43" fmla="*/ 2147483647 h 1335"/>
              <a:gd name="T44" fmla="*/ 2147483647 w 1215"/>
              <a:gd name="T45" fmla="*/ 2147483647 h 1335"/>
              <a:gd name="T46" fmla="*/ 2147483647 w 1215"/>
              <a:gd name="T47" fmla="*/ 2147483647 h 1335"/>
              <a:gd name="T48" fmla="*/ 2147483647 w 1215"/>
              <a:gd name="T49" fmla="*/ 2147483647 h 1335"/>
              <a:gd name="T50" fmla="*/ 2147483647 w 1215"/>
              <a:gd name="T51" fmla="*/ 2147483647 h 1335"/>
              <a:gd name="T52" fmla="*/ 2147483647 w 1215"/>
              <a:gd name="T53" fmla="*/ 2147483647 h 1335"/>
              <a:gd name="T54" fmla="*/ 2147483647 w 1215"/>
              <a:gd name="T55" fmla="*/ 0 h 1335"/>
              <a:gd name="T56" fmla="*/ 2147483647 w 1215"/>
              <a:gd name="T57" fmla="*/ 2147483647 h 1335"/>
              <a:gd name="T58" fmla="*/ 2147483647 w 1215"/>
              <a:gd name="T59" fmla="*/ 2147483647 h 1335"/>
              <a:gd name="T60" fmla="*/ 2147483647 w 1215"/>
              <a:gd name="T61" fmla="*/ 2147483647 h 1335"/>
              <a:gd name="T62" fmla="*/ 2147483647 w 1215"/>
              <a:gd name="T63" fmla="*/ 2147483647 h 1335"/>
              <a:gd name="T64" fmla="*/ 2147483647 w 1215"/>
              <a:gd name="T65" fmla="*/ 2147483647 h 1335"/>
              <a:gd name="T66" fmla="*/ 2147483647 w 1215"/>
              <a:gd name="T67" fmla="*/ 2147483647 h 1335"/>
              <a:gd name="T68" fmla="*/ 2147483647 w 1215"/>
              <a:gd name="T69" fmla="*/ 2147483647 h 1335"/>
              <a:gd name="T70" fmla="*/ 2147483647 w 1215"/>
              <a:gd name="T71" fmla="*/ 2147483647 h 1335"/>
              <a:gd name="T72" fmla="*/ 2147483647 w 1215"/>
              <a:gd name="T73" fmla="*/ 2147483647 h 1335"/>
              <a:gd name="T74" fmla="*/ 2147483647 w 1215"/>
              <a:gd name="T75" fmla="*/ 2147483647 h 13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15"/>
              <a:gd name="T115" fmla="*/ 0 h 1335"/>
              <a:gd name="T116" fmla="*/ 1215 w 1215"/>
              <a:gd name="T117" fmla="*/ 1335 h 133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15" h="1335">
                <a:moveTo>
                  <a:pt x="55" y="346"/>
                </a:moveTo>
                <a:cubicBezTo>
                  <a:pt x="50" y="398"/>
                  <a:pt x="50" y="412"/>
                  <a:pt x="28" y="454"/>
                </a:cubicBezTo>
                <a:cubicBezTo>
                  <a:pt x="30" y="468"/>
                  <a:pt x="28" y="483"/>
                  <a:pt x="35" y="495"/>
                </a:cubicBezTo>
                <a:cubicBezTo>
                  <a:pt x="40" y="505"/>
                  <a:pt x="54" y="507"/>
                  <a:pt x="62" y="515"/>
                </a:cubicBezTo>
                <a:cubicBezTo>
                  <a:pt x="79" y="530"/>
                  <a:pt x="91" y="551"/>
                  <a:pt x="110" y="563"/>
                </a:cubicBezTo>
                <a:cubicBezTo>
                  <a:pt x="128" y="574"/>
                  <a:pt x="164" y="597"/>
                  <a:pt x="164" y="597"/>
                </a:cubicBezTo>
                <a:cubicBezTo>
                  <a:pt x="203" y="649"/>
                  <a:pt x="205" y="719"/>
                  <a:pt x="150" y="766"/>
                </a:cubicBezTo>
                <a:cubicBezTo>
                  <a:pt x="137" y="777"/>
                  <a:pt x="123" y="788"/>
                  <a:pt x="110" y="800"/>
                </a:cubicBezTo>
                <a:cubicBezTo>
                  <a:pt x="94" y="815"/>
                  <a:pt x="62" y="847"/>
                  <a:pt x="62" y="847"/>
                </a:cubicBezTo>
                <a:cubicBezTo>
                  <a:pt x="39" y="894"/>
                  <a:pt x="12" y="924"/>
                  <a:pt x="1" y="976"/>
                </a:cubicBezTo>
                <a:cubicBezTo>
                  <a:pt x="3" y="1005"/>
                  <a:pt x="0" y="1036"/>
                  <a:pt x="8" y="1064"/>
                </a:cubicBezTo>
                <a:cubicBezTo>
                  <a:pt x="10" y="1072"/>
                  <a:pt x="22" y="1073"/>
                  <a:pt x="28" y="1078"/>
                </a:cubicBezTo>
                <a:cubicBezTo>
                  <a:pt x="85" y="1121"/>
                  <a:pt x="141" y="1132"/>
                  <a:pt x="211" y="1145"/>
                </a:cubicBezTo>
                <a:cubicBezTo>
                  <a:pt x="307" y="1195"/>
                  <a:pt x="327" y="1300"/>
                  <a:pt x="428" y="1335"/>
                </a:cubicBezTo>
                <a:cubicBezTo>
                  <a:pt x="553" y="1309"/>
                  <a:pt x="746" y="1239"/>
                  <a:pt x="821" y="1132"/>
                </a:cubicBezTo>
                <a:cubicBezTo>
                  <a:pt x="819" y="1114"/>
                  <a:pt x="817" y="1096"/>
                  <a:pt x="814" y="1078"/>
                </a:cubicBezTo>
                <a:cubicBezTo>
                  <a:pt x="812" y="1069"/>
                  <a:pt x="805" y="1060"/>
                  <a:pt x="807" y="1051"/>
                </a:cubicBezTo>
                <a:cubicBezTo>
                  <a:pt x="817" y="1013"/>
                  <a:pt x="861" y="999"/>
                  <a:pt x="889" y="983"/>
                </a:cubicBezTo>
                <a:cubicBezTo>
                  <a:pt x="906" y="973"/>
                  <a:pt x="920" y="960"/>
                  <a:pt x="936" y="949"/>
                </a:cubicBezTo>
                <a:cubicBezTo>
                  <a:pt x="960" y="931"/>
                  <a:pt x="1017" y="927"/>
                  <a:pt x="1045" y="922"/>
                </a:cubicBezTo>
                <a:cubicBezTo>
                  <a:pt x="1079" y="904"/>
                  <a:pt x="1123" y="883"/>
                  <a:pt x="1146" y="854"/>
                </a:cubicBezTo>
                <a:cubicBezTo>
                  <a:pt x="1162" y="834"/>
                  <a:pt x="1194" y="793"/>
                  <a:pt x="1194" y="793"/>
                </a:cubicBezTo>
                <a:cubicBezTo>
                  <a:pt x="1203" y="765"/>
                  <a:pt x="1215" y="735"/>
                  <a:pt x="1214" y="705"/>
                </a:cubicBezTo>
                <a:cubicBezTo>
                  <a:pt x="1212" y="653"/>
                  <a:pt x="1210" y="600"/>
                  <a:pt x="1201" y="549"/>
                </a:cubicBezTo>
                <a:cubicBezTo>
                  <a:pt x="1180" y="426"/>
                  <a:pt x="1009" y="427"/>
                  <a:pt x="916" y="420"/>
                </a:cubicBezTo>
                <a:cubicBezTo>
                  <a:pt x="879" y="414"/>
                  <a:pt x="842" y="412"/>
                  <a:pt x="807" y="400"/>
                </a:cubicBezTo>
                <a:cubicBezTo>
                  <a:pt x="776" y="378"/>
                  <a:pt x="769" y="355"/>
                  <a:pt x="760" y="319"/>
                </a:cubicBezTo>
                <a:cubicBezTo>
                  <a:pt x="754" y="188"/>
                  <a:pt x="763" y="40"/>
                  <a:pt x="611" y="0"/>
                </a:cubicBezTo>
                <a:cubicBezTo>
                  <a:pt x="593" y="2"/>
                  <a:pt x="574" y="1"/>
                  <a:pt x="557" y="7"/>
                </a:cubicBezTo>
                <a:cubicBezTo>
                  <a:pt x="550" y="10"/>
                  <a:pt x="493" y="55"/>
                  <a:pt x="482" y="61"/>
                </a:cubicBezTo>
                <a:cubicBezTo>
                  <a:pt x="448" y="80"/>
                  <a:pt x="411" y="89"/>
                  <a:pt x="374" y="102"/>
                </a:cubicBezTo>
                <a:cubicBezTo>
                  <a:pt x="342" y="100"/>
                  <a:pt x="310" y="103"/>
                  <a:pt x="279" y="95"/>
                </a:cubicBezTo>
                <a:cubicBezTo>
                  <a:pt x="252" y="87"/>
                  <a:pt x="231" y="63"/>
                  <a:pt x="204" y="54"/>
                </a:cubicBezTo>
                <a:cubicBezTo>
                  <a:pt x="138" y="63"/>
                  <a:pt x="83" y="94"/>
                  <a:pt x="42" y="149"/>
                </a:cubicBezTo>
                <a:cubicBezTo>
                  <a:pt x="24" y="219"/>
                  <a:pt x="48" y="137"/>
                  <a:pt x="21" y="197"/>
                </a:cubicBezTo>
                <a:cubicBezTo>
                  <a:pt x="13" y="214"/>
                  <a:pt x="1" y="251"/>
                  <a:pt x="1" y="251"/>
                </a:cubicBezTo>
                <a:cubicBezTo>
                  <a:pt x="3" y="271"/>
                  <a:pt x="2" y="293"/>
                  <a:pt x="8" y="312"/>
                </a:cubicBezTo>
                <a:cubicBezTo>
                  <a:pt x="9" y="316"/>
                  <a:pt x="80" y="393"/>
                  <a:pt x="55" y="346"/>
                </a:cubicBezTo>
                <a:close/>
              </a:path>
            </a:pathLst>
          </a:custGeom>
          <a:gradFill rotWithShape="1">
            <a:gsLst>
              <a:gs pos="0">
                <a:srgbClr val="98884E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50825" y="620713"/>
            <a:ext cx="1727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 «Повторение»</a:t>
            </a:r>
          </a:p>
        </p:txBody>
      </p:sp>
      <p:sp>
        <p:nvSpPr>
          <p:cNvPr id="6151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88" y="1412875"/>
            <a:ext cx="360362" cy="360363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9705" name="Picture 9" descr="C:\Users\Katya\Desktop\Без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961" y="4310968"/>
            <a:ext cx="2196124" cy="205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2194026" y="365284"/>
            <a:ext cx="8640762" cy="57594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Заголовок напишу буквами 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	заглавными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</a:t>
            </a:r>
          </a:p>
          <a:p>
            <a:pP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Где же найти их?</a:t>
            </a:r>
          </a:p>
          <a:p>
            <a:pP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Столько букв</a:t>
            </a:r>
          </a:p>
          <a:p>
            <a:pP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Только нет заглавных - то.</a:t>
            </a:r>
          </a:p>
        </p:txBody>
      </p:sp>
      <p:sp>
        <p:nvSpPr>
          <p:cNvPr id="12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90219" y="3496102"/>
            <a:ext cx="3024188" cy="8651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/>
              <a:t>[Backspace</a:t>
            </a:r>
            <a:r>
              <a:rPr lang="ru-RU" sz="2400" dirty="0" smtClean="0"/>
              <a:t> </a:t>
            </a:r>
            <a:r>
              <a:rPr lang="en-US" sz="2400" dirty="0" smtClean="0"/>
              <a:t>]</a:t>
            </a:r>
            <a:endParaRPr lang="ru-RU" sz="2400" b="1" dirty="0"/>
          </a:p>
        </p:txBody>
      </p:sp>
      <p:sp>
        <p:nvSpPr>
          <p:cNvPr id="13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92028" y="4470827"/>
            <a:ext cx="3024188" cy="8651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/>
              <a:t>[Caps Lock]</a:t>
            </a:r>
            <a:endParaRPr lang="ru-RU" sz="2400" b="1" dirty="0"/>
          </a:p>
        </p:txBody>
      </p:sp>
      <p:sp>
        <p:nvSpPr>
          <p:cNvPr id="14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90219" y="5440789"/>
            <a:ext cx="3024188" cy="865188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/>
              <a:t>[Enter</a:t>
            </a:r>
            <a:r>
              <a:rPr lang="ru-RU" sz="2400" dirty="0" smtClean="0"/>
              <a:t> </a:t>
            </a:r>
            <a:r>
              <a:rPr lang="en-US" sz="2400" dirty="0" smtClean="0"/>
              <a:t>]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4751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4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4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0825" y="260350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</p:txBody>
      </p:sp>
      <p:pic>
        <p:nvPicPr>
          <p:cNvPr id="29708" name="Picture 12" descr="C:\Users\Katya\Desktop\Безимени-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62"/>
          <a:stretch/>
        </p:blipFill>
        <p:spPr bwMode="auto">
          <a:xfrm>
            <a:off x="6300192" y="2757511"/>
            <a:ext cx="2305743" cy="310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Freeform 6"/>
          <p:cNvSpPr>
            <a:spLocks/>
          </p:cNvSpPr>
          <p:nvPr/>
        </p:nvSpPr>
        <p:spPr bwMode="auto">
          <a:xfrm>
            <a:off x="107950" y="0"/>
            <a:ext cx="1928813" cy="2119313"/>
          </a:xfrm>
          <a:custGeom>
            <a:avLst/>
            <a:gdLst>
              <a:gd name="T0" fmla="*/ 2147483647 w 1215"/>
              <a:gd name="T1" fmla="*/ 2147483647 h 1335"/>
              <a:gd name="T2" fmla="*/ 2147483647 w 1215"/>
              <a:gd name="T3" fmla="*/ 2147483647 h 1335"/>
              <a:gd name="T4" fmla="*/ 2147483647 w 1215"/>
              <a:gd name="T5" fmla="*/ 2147483647 h 1335"/>
              <a:gd name="T6" fmla="*/ 2147483647 w 1215"/>
              <a:gd name="T7" fmla="*/ 2147483647 h 1335"/>
              <a:gd name="T8" fmla="*/ 2147483647 w 1215"/>
              <a:gd name="T9" fmla="*/ 2147483647 h 1335"/>
              <a:gd name="T10" fmla="*/ 2147483647 w 1215"/>
              <a:gd name="T11" fmla="*/ 2147483647 h 1335"/>
              <a:gd name="T12" fmla="*/ 2147483647 w 1215"/>
              <a:gd name="T13" fmla="*/ 2147483647 h 1335"/>
              <a:gd name="T14" fmla="*/ 2147483647 w 1215"/>
              <a:gd name="T15" fmla="*/ 2147483647 h 1335"/>
              <a:gd name="T16" fmla="*/ 2147483647 w 1215"/>
              <a:gd name="T17" fmla="*/ 2147483647 h 1335"/>
              <a:gd name="T18" fmla="*/ 2147483647 w 1215"/>
              <a:gd name="T19" fmla="*/ 2147483647 h 1335"/>
              <a:gd name="T20" fmla="*/ 2147483647 w 1215"/>
              <a:gd name="T21" fmla="*/ 2147483647 h 1335"/>
              <a:gd name="T22" fmla="*/ 2147483647 w 1215"/>
              <a:gd name="T23" fmla="*/ 2147483647 h 1335"/>
              <a:gd name="T24" fmla="*/ 2147483647 w 1215"/>
              <a:gd name="T25" fmla="*/ 2147483647 h 1335"/>
              <a:gd name="T26" fmla="*/ 2147483647 w 1215"/>
              <a:gd name="T27" fmla="*/ 2147483647 h 1335"/>
              <a:gd name="T28" fmla="*/ 2147483647 w 1215"/>
              <a:gd name="T29" fmla="*/ 2147483647 h 1335"/>
              <a:gd name="T30" fmla="*/ 2147483647 w 1215"/>
              <a:gd name="T31" fmla="*/ 2147483647 h 1335"/>
              <a:gd name="T32" fmla="*/ 2147483647 w 1215"/>
              <a:gd name="T33" fmla="*/ 2147483647 h 1335"/>
              <a:gd name="T34" fmla="*/ 2147483647 w 1215"/>
              <a:gd name="T35" fmla="*/ 2147483647 h 1335"/>
              <a:gd name="T36" fmla="*/ 2147483647 w 1215"/>
              <a:gd name="T37" fmla="*/ 2147483647 h 1335"/>
              <a:gd name="T38" fmla="*/ 2147483647 w 1215"/>
              <a:gd name="T39" fmla="*/ 2147483647 h 1335"/>
              <a:gd name="T40" fmla="*/ 2147483647 w 1215"/>
              <a:gd name="T41" fmla="*/ 2147483647 h 1335"/>
              <a:gd name="T42" fmla="*/ 2147483647 w 1215"/>
              <a:gd name="T43" fmla="*/ 2147483647 h 1335"/>
              <a:gd name="T44" fmla="*/ 2147483647 w 1215"/>
              <a:gd name="T45" fmla="*/ 2147483647 h 1335"/>
              <a:gd name="T46" fmla="*/ 2147483647 w 1215"/>
              <a:gd name="T47" fmla="*/ 2147483647 h 1335"/>
              <a:gd name="T48" fmla="*/ 2147483647 w 1215"/>
              <a:gd name="T49" fmla="*/ 2147483647 h 1335"/>
              <a:gd name="T50" fmla="*/ 2147483647 w 1215"/>
              <a:gd name="T51" fmla="*/ 2147483647 h 1335"/>
              <a:gd name="T52" fmla="*/ 2147483647 w 1215"/>
              <a:gd name="T53" fmla="*/ 2147483647 h 1335"/>
              <a:gd name="T54" fmla="*/ 2147483647 w 1215"/>
              <a:gd name="T55" fmla="*/ 0 h 1335"/>
              <a:gd name="T56" fmla="*/ 2147483647 w 1215"/>
              <a:gd name="T57" fmla="*/ 2147483647 h 1335"/>
              <a:gd name="T58" fmla="*/ 2147483647 w 1215"/>
              <a:gd name="T59" fmla="*/ 2147483647 h 1335"/>
              <a:gd name="T60" fmla="*/ 2147483647 w 1215"/>
              <a:gd name="T61" fmla="*/ 2147483647 h 1335"/>
              <a:gd name="T62" fmla="*/ 2147483647 w 1215"/>
              <a:gd name="T63" fmla="*/ 2147483647 h 1335"/>
              <a:gd name="T64" fmla="*/ 2147483647 w 1215"/>
              <a:gd name="T65" fmla="*/ 2147483647 h 1335"/>
              <a:gd name="T66" fmla="*/ 2147483647 w 1215"/>
              <a:gd name="T67" fmla="*/ 2147483647 h 1335"/>
              <a:gd name="T68" fmla="*/ 2147483647 w 1215"/>
              <a:gd name="T69" fmla="*/ 2147483647 h 1335"/>
              <a:gd name="T70" fmla="*/ 2147483647 w 1215"/>
              <a:gd name="T71" fmla="*/ 2147483647 h 1335"/>
              <a:gd name="T72" fmla="*/ 2147483647 w 1215"/>
              <a:gd name="T73" fmla="*/ 2147483647 h 1335"/>
              <a:gd name="T74" fmla="*/ 2147483647 w 1215"/>
              <a:gd name="T75" fmla="*/ 2147483647 h 13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15"/>
              <a:gd name="T115" fmla="*/ 0 h 1335"/>
              <a:gd name="T116" fmla="*/ 1215 w 1215"/>
              <a:gd name="T117" fmla="*/ 1335 h 133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15" h="1335">
                <a:moveTo>
                  <a:pt x="55" y="346"/>
                </a:moveTo>
                <a:cubicBezTo>
                  <a:pt x="50" y="398"/>
                  <a:pt x="50" y="412"/>
                  <a:pt x="28" y="454"/>
                </a:cubicBezTo>
                <a:cubicBezTo>
                  <a:pt x="30" y="468"/>
                  <a:pt x="28" y="483"/>
                  <a:pt x="35" y="495"/>
                </a:cubicBezTo>
                <a:cubicBezTo>
                  <a:pt x="40" y="505"/>
                  <a:pt x="54" y="507"/>
                  <a:pt x="62" y="515"/>
                </a:cubicBezTo>
                <a:cubicBezTo>
                  <a:pt x="79" y="530"/>
                  <a:pt x="91" y="551"/>
                  <a:pt x="110" y="563"/>
                </a:cubicBezTo>
                <a:cubicBezTo>
                  <a:pt x="128" y="574"/>
                  <a:pt x="164" y="597"/>
                  <a:pt x="164" y="597"/>
                </a:cubicBezTo>
                <a:cubicBezTo>
                  <a:pt x="203" y="649"/>
                  <a:pt x="205" y="719"/>
                  <a:pt x="150" y="766"/>
                </a:cubicBezTo>
                <a:cubicBezTo>
                  <a:pt x="137" y="777"/>
                  <a:pt x="123" y="788"/>
                  <a:pt x="110" y="800"/>
                </a:cubicBezTo>
                <a:cubicBezTo>
                  <a:pt x="94" y="815"/>
                  <a:pt x="62" y="847"/>
                  <a:pt x="62" y="847"/>
                </a:cubicBezTo>
                <a:cubicBezTo>
                  <a:pt x="39" y="894"/>
                  <a:pt x="12" y="924"/>
                  <a:pt x="1" y="976"/>
                </a:cubicBezTo>
                <a:cubicBezTo>
                  <a:pt x="3" y="1005"/>
                  <a:pt x="0" y="1036"/>
                  <a:pt x="8" y="1064"/>
                </a:cubicBezTo>
                <a:cubicBezTo>
                  <a:pt x="10" y="1072"/>
                  <a:pt x="22" y="1073"/>
                  <a:pt x="28" y="1078"/>
                </a:cubicBezTo>
                <a:cubicBezTo>
                  <a:pt x="85" y="1121"/>
                  <a:pt x="141" y="1132"/>
                  <a:pt x="211" y="1145"/>
                </a:cubicBezTo>
                <a:cubicBezTo>
                  <a:pt x="307" y="1195"/>
                  <a:pt x="327" y="1300"/>
                  <a:pt x="428" y="1335"/>
                </a:cubicBezTo>
                <a:cubicBezTo>
                  <a:pt x="553" y="1309"/>
                  <a:pt x="746" y="1239"/>
                  <a:pt x="821" y="1132"/>
                </a:cubicBezTo>
                <a:cubicBezTo>
                  <a:pt x="819" y="1114"/>
                  <a:pt x="817" y="1096"/>
                  <a:pt x="814" y="1078"/>
                </a:cubicBezTo>
                <a:cubicBezTo>
                  <a:pt x="812" y="1069"/>
                  <a:pt x="805" y="1060"/>
                  <a:pt x="807" y="1051"/>
                </a:cubicBezTo>
                <a:cubicBezTo>
                  <a:pt x="817" y="1013"/>
                  <a:pt x="861" y="999"/>
                  <a:pt x="889" y="983"/>
                </a:cubicBezTo>
                <a:cubicBezTo>
                  <a:pt x="906" y="973"/>
                  <a:pt x="920" y="960"/>
                  <a:pt x="936" y="949"/>
                </a:cubicBezTo>
                <a:cubicBezTo>
                  <a:pt x="960" y="931"/>
                  <a:pt x="1017" y="927"/>
                  <a:pt x="1045" y="922"/>
                </a:cubicBezTo>
                <a:cubicBezTo>
                  <a:pt x="1079" y="904"/>
                  <a:pt x="1123" y="883"/>
                  <a:pt x="1146" y="854"/>
                </a:cubicBezTo>
                <a:cubicBezTo>
                  <a:pt x="1162" y="834"/>
                  <a:pt x="1194" y="793"/>
                  <a:pt x="1194" y="793"/>
                </a:cubicBezTo>
                <a:cubicBezTo>
                  <a:pt x="1203" y="765"/>
                  <a:pt x="1215" y="735"/>
                  <a:pt x="1214" y="705"/>
                </a:cubicBezTo>
                <a:cubicBezTo>
                  <a:pt x="1212" y="653"/>
                  <a:pt x="1210" y="600"/>
                  <a:pt x="1201" y="549"/>
                </a:cubicBezTo>
                <a:cubicBezTo>
                  <a:pt x="1180" y="426"/>
                  <a:pt x="1009" y="427"/>
                  <a:pt x="916" y="420"/>
                </a:cubicBezTo>
                <a:cubicBezTo>
                  <a:pt x="879" y="414"/>
                  <a:pt x="842" y="412"/>
                  <a:pt x="807" y="400"/>
                </a:cubicBezTo>
                <a:cubicBezTo>
                  <a:pt x="776" y="378"/>
                  <a:pt x="769" y="355"/>
                  <a:pt x="760" y="319"/>
                </a:cubicBezTo>
                <a:cubicBezTo>
                  <a:pt x="754" y="188"/>
                  <a:pt x="763" y="40"/>
                  <a:pt x="611" y="0"/>
                </a:cubicBezTo>
                <a:cubicBezTo>
                  <a:pt x="593" y="2"/>
                  <a:pt x="574" y="1"/>
                  <a:pt x="557" y="7"/>
                </a:cubicBezTo>
                <a:cubicBezTo>
                  <a:pt x="550" y="10"/>
                  <a:pt x="493" y="55"/>
                  <a:pt x="482" y="61"/>
                </a:cubicBezTo>
                <a:cubicBezTo>
                  <a:pt x="448" y="80"/>
                  <a:pt x="411" y="89"/>
                  <a:pt x="374" y="102"/>
                </a:cubicBezTo>
                <a:cubicBezTo>
                  <a:pt x="342" y="100"/>
                  <a:pt x="310" y="103"/>
                  <a:pt x="279" y="95"/>
                </a:cubicBezTo>
                <a:cubicBezTo>
                  <a:pt x="252" y="87"/>
                  <a:pt x="231" y="63"/>
                  <a:pt x="204" y="54"/>
                </a:cubicBezTo>
                <a:cubicBezTo>
                  <a:pt x="138" y="63"/>
                  <a:pt x="83" y="94"/>
                  <a:pt x="42" y="149"/>
                </a:cubicBezTo>
                <a:cubicBezTo>
                  <a:pt x="24" y="219"/>
                  <a:pt x="48" y="137"/>
                  <a:pt x="21" y="197"/>
                </a:cubicBezTo>
                <a:cubicBezTo>
                  <a:pt x="13" y="214"/>
                  <a:pt x="1" y="251"/>
                  <a:pt x="1" y="251"/>
                </a:cubicBezTo>
                <a:cubicBezTo>
                  <a:pt x="3" y="271"/>
                  <a:pt x="2" y="293"/>
                  <a:pt x="8" y="312"/>
                </a:cubicBezTo>
                <a:cubicBezTo>
                  <a:pt x="9" y="316"/>
                  <a:pt x="80" y="393"/>
                  <a:pt x="55" y="346"/>
                </a:cubicBezTo>
                <a:close/>
              </a:path>
            </a:pathLst>
          </a:custGeom>
          <a:gradFill rotWithShape="1">
            <a:gsLst>
              <a:gs pos="0">
                <a:srgbClr val="98884E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50825" y="620713"/>
            <a:ext cx="1727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 «Повторение»</a:t>
            </a:r>
          </a:p>
        </p:txBody>
      </p:sp>
      <p:sp>
        <p:nvSpPr>
          <p:cNvPr id="6151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88" y="1412875"/>
            <a:ext cx="360362" cy="360363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9705" name="Picture 9" descr="C:\Users\Katya\Desktop\Без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961" y="4310968"/>
            <a:ext cx="2196124" cy="205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2194026" y="365284"/>
            <a:ext cx="8640762" cy="57594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Имя свое с большой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буквы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			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пишу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</a:t>
            </a:r>
          </a:p>
          <a:p>
            <a:pP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Вот только как, я ни как не 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			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пойму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12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76715" y="2688798"/>
            <a:ext cx="3024188" cy="8651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/>
              <a:t>[Enter</a:t>
            </a:r>
            <a:r>
              <a:rPr lang="ru-RU" sz="2400" b="1" dirty="0" smtClean="0"/>
              <a:t> </a:t>
            </a:r>
            <a:r>
              <a:rPr lang="en-US" sz="2400" b="1" dirty="0" smtClean="0"/>
              <a:t>]</a:t>
            </a:r>
            <a:endParaRPr lang="ru-RU" sz="2400" b="1" dirty="0"/>
          </a:p>
        </p:txBody>
      </p:sp>
      <p:sp>
        <p:nvSpPr>
          <p:cNvPr id="13" name="AutoShap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76715" y="3663523"/>
            <a:ext cx="3024188" cy="8651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/>
              <a:t>[Caps </a:t>
            </a:r>
            <a:r>
              <a:rPr lang="en-US" sz="2400" b="1" dirty="0"/>
              <a:t>Lock</a:t>
            </a:r>
            <a:r>
              <a:rPr lang="ru-RU" dirty="0"/>
              <a:t> </a:t>
            </a:r>
            <a:r>
              <a:rPr lang="en-US" sz="2400" b="1" dirty="0" smtClean="0"/>
              <a:t>]</a:t>
            </a:r>
            <a:endParaRPr lang="ru-RU" sz="2400" b="1" dirty="0"/>
          </a:p>
        </p:txBody>
      </p:sp>
      <p:sp>
        <p:nvSpPr>
          <p:cNvPr id="14" name="AutoShap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6715" y="4633485"/>
            <a:ext cx="3024188" cy="865188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/>
              <a:t>[Shift </a:t>
            </a:r>
            <a:r>
              <a:rPr lang="en-US" sz="2400" b="1" dirty="0"/>
              <a:t>+ </a:t>
            </a:r>
            <a:r>
              <a:rPr lang="ru-RU" sz="2400" b="1" dirty="0" smtClean="0"/>
              <a:t>буква</a:t>
            </a:r>
            <a:r>
              <a:rPr lang="ru-RU" sz="2400" dirty="0" smtClean="0"/>
              <a:t> </a:t>
            </a:r>
            <a:r>
              <a:rPr lang="en-US" sz="2400" b="1" dirty="0" smtClean="0"/>
              <a:t>]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4751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6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6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0825" y="204788"/>
            <a:ext cx="8569325" cy="6337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</p:txBody>
      </p:sp>
      <p:pic>
        <p:nvPicPr>
          <p:cNvPr id="29708" name="Picture 12" descr="C:\Users\Katya\Desktop\Безимени-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62"/>
          <a:stretch/>
        </p:blipFill>
        <p:spPr bwMode="auto">
          <a:xfrm>
            <a:off x="6300192" y="2757511"/>
            <a:ext cx="2305743" cy="310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Freeform 6"/>
          <p:cNvSpPr>
            <a:spLocks/>
          </p:cNvSpPr>
          <p:nvPr/>
        </p:nvSpPr>
        <p:spPr bwMode="auto">
          <a:xfrm>
            <a:off x="107950" y="0"/>
            <a:ext cx="1928813" cy="2119313"/>
          </a:xfrm>
          <a:custGeom>
            <a:avLst/>
            <a:gdLst>
              <a:gd name="T0" fmla="*/ 2147483647 w 1215"/>
              <a:gd name="T1" fmla="*/ 2147483647 h 1335"/>
              <a:gd name="T2" fmla="*/ 2147483647 w 1215"/>
              <a:gd name="T3" fmla="*/ 2147483647 h 1335"/>
              <a:gd name="T4" fmla="*/ 2147483647 w 1215"/>
              <a:gd name="T5" fmla="*/ 2147483647 h 1335"/>
              <a:gd name="T6" fmla="*/ 2147483647 w 1215"/>
              <a:gd name="T7" fmla="*/ 2147483647 h 1335"/>
              <a:gd name="T8" fmla="*/ 2147483647 w 1215"/>
              <a:gd name="T9" fmla="*/ 2147483647 h 1335"/>
              <a:gd name="T10" fmla="*/ 2147483647 w 1215"/>
              <a:gd name="T11" fmla="*/ 2147483647 h 1335"/>
              <a:gd name="T12" fmla="*/ 2147483647 w 1215"/>
              <a:gd name="T13" fmla="*/ 2147483647 h 1335"/>
              <a:gd name="T14" fmla="*/ 2147483647 w 1215"/>
              <a:gd name="T15" fmla="*/ 2147483647 h 1335"/>
              <a:gd name="T16" fmla="*/ 2147483647 w 1215"/>
              <a:gd name="T17" fmla="*/ 2147483647 h 1335"/>
              <a:gd name="T18" fmla="*/ 2147483647 w 1215"/>
              <a:gd name="T19" fmla="*/ 2147483647 h 1335"/>
              <a:gd name="T20" fmla="*/ 2147483647 w 1215"/>
              <a:gd name="T21" fmla="*/ 2147483647 h 1335"/>
              <a:gd name="T22" fmla="*/ 2147483647 w 1215"/>
              <a:gd name="T23" fmla="*/ 2147483647 h 1335"/>
              <a:gd name="T24" fmla="*/ 2147483647 w 1215"/>
              <a:gd name="T25" fmla="*/ 2147483647 h 1335"/>
              <a:gd name="T26" fmla="*/ 2147483647 w 1215"/>
              <a:gd name="T27" fmla="*/ 2147483647 h 1335"/>
              <a:gd name="T28" fmla="*/ 2147483647 w 1215"/>
              <a:gd name="T29" fmla="*/ 2147483647 h 1335"/>
              <a:gd name="T30" fmla="*/ 2147483647 w 1215"/>
              <a:gd name="T31" fmla="*/ 2147483647 h 1335"/>
              <a:gd name="T32" fmla="*/ 2147483647 w 1215"/>
              <a:gd name="T33" fmla="*/ 2147483647 h 1335"/>
              <a:gd name="T34" fmla="*/ 2147483647 w 1215"/>
              <a:gd name="T35" fmla="*/ 2147483647 h 1335"/>
              <a:gd name="T36" fmla="*/ 2147483647 w 1215"/>
              <a:gd name="T37" fmla="*/ 2147483647 h 1335"/>
              <a:gd name="T38" fmla="*/ 2147483647 w 1215"/>
              <a:gd name="T39" fmla="*/ 2147483647 h 1335"/>
              <a:gd name="T40" fmla="*/ 2147483647 w 1215"/>
              <a:gd name="T41" fmla="*/ 2147483647 h 1335"/>
              <a:gd name="T42" fmla="*/ 2147483647 w 1215"/>
              <a:gd name="T43" fmla="*/ 2147483647 h 1335"/>
              <a:gd name="T44" fmla="*/ 2147483647 w 1215"/>
              <a:gd name="T45" fmla="*/ 2147483647 h 1335"/>
              <a:gd name="T46" fmla="*/ 2147483647 w 1215"/>
              <a:gd name="T47" fmla="*/ 2147483647 h 1335"/>
              <a:gd name="T48" fmla="*/ 2147483647 w 1215"/>
              <a:gd name="T49" fmla="*/ 2147483647 h 1335"/>
              <a:gd name="T50" fmla="*/ 2147483647 w 1215"/>
              <a:gd name="T51" fmla="*/ 2147483647 h 1335"/>
              <a:gd name="T52" fmla="*/ 2147483647 w 1215"/>
              <a:gd name="T53" fmla="*/ 2147483647 h 1335"/>
              <a:gd name="T54" fmla="*/ 2147483647 w 1215"/>
              <a:gd name="T55" fmla="*/ 0 h 1335"/>
              <a:gd name="T56" fmla="*/ 2147483647 w 1215"/>
              <a:gd name="T57" fmla="*/ 2147483647 h 1335"/>
              <a:gd name="T58" fmla="*/ 2147483647 w 1215"/>
              <a:gd name="T59" fmla="*/ 2147483647 h 1335"/>
              <a:gd name="T60" fmla="*/ 2147483647 w 1215"/>
              <a:gd name="T61" fmla="*/ 2147483647 h 1335"/>
              <a:gd name="T62" fmla="*/ 2147483647 w 1215"/>
              <a:gd name="T63" fmla="*/ 2147483647 h 1335"/>
              <a:gd name="T64" fmla="*/ 2147483647 w 1215"/>
              <a:gd name="T65" fmla="*/ 2147483647 h 1335"/>
              <a:gd name="T66" fmla="*/ 2147483647 w 1215"/>
              <a:gd name="T67" fmla="*/ 2147483647 h 1335"/>
              <a:gd name="T68" fmla="*/ 2147483647 w 1215"/>
              <a:gd name="T69" fmla="*/ 2147483647 h 1335"/>
              <a:gd name="T70" fmla="*/ 2147483647 w 1215"/>
              <a:gd name="T71" fmla="*/ 2147483647 h 1335"/>
              <a:gd name="T72" fmla="*/ 2147483647 w 1215"/>
              <a:gd name="T73" fmla="*/ 2147483647 h 1335"/>
              <a:gd name="T74" fmla="*/ 2147483647 w 1215"/>
              <a:gd name="T75" fmla="*/ 2147483647 h 13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15"/>
              <a:gd name="T115" fmla="*/ 0 h 1335"/>
              <a:gd name="T116" fmla="*/ 1215 w 1215"/>
              <a:gd name="T117" fmla="*/ 1335 h 133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15" h="1335">
                <a:moveTo>
                  <a:pt x="55" y="346"/>
                </a:moveTo>
                <a:cubicBezTo>
                  <a:pt x="50" y="398"/>
                  <a:pt x="50" y="412"/>
                  <a:pt x="28" y="454"/>
                </a:cubicBezTo>
                <a:cubicBezTo>
                  <a:pt x="30" y="468"/>
                  <a:pt x="28" y="483"/>
                  <a:pt x="35" y="495"/>
                </a:cubicBezTo>
                <a:cubicBezTo>
                  <a:pt x="40" y="505"/>
                  <a:pt x="54" y="507"/>
                  <a:pt x="62" y="515"/>
                </a:cubicBezTo>
                <a:cubicBezTo>
                  <a:pt x="79" y="530"/>
                  <a:pt x="91" y="551"/>
                  <a:pt x="110" y="563"/>
                </a:cubicBezTo>
                <a:cubicBezTo>
                  <a:pt x="128" y="574"/>
                  <a:pt x="164" y="597"/>
                  <a:pt x="164" y="597"/>
                </a:cubicBezTo>
                <a:cubicBezTo>
                  <a:pt x="203" y="649"/>
                  <a:pt x="205" y="719"/>
                  <a:pt x="150" y="766"/>
                </a:cubicBezTo>
                <a:cubicBezTo>
                  <a:pt x="137" y="777"/>
                  <a:pt x="123" y="788"/>
                  <a:pt x="110" y="800"/>
                </a:cubicBezTo>
                <a:cubicBezTo>
                  <a:pt x="94" y="815"/>
                  <a:pt x="62" y="847"/>
                  <a:pt x="62" y="847"/>
                </a:cubicBezTo>
                <a:cubicBezTo>
                  <a:pt x="39" y="894"/>
                  <a:pt x="12" y="924"/>
                  <a:pt x="1" y="976"/>
                </a:cubicBezTo>
                <a:cubicBezTo>
                  <a:pt x="3" y="1005"/>
                  <a:pt x="0" y="1036"/>
                  <a:pt x="8" y="1064"/>
                </a:cubicBezTo>
                <a:cubicBezTo>
                  <a:pt x="10" y="1072"/>
                  <a:pt x="22" y="1073"/>
                  <a:pt x="28" y="1078"/>
                </a:cubicBezTo>
                <a:cubicBezTo>
                  <a:pt x="85" y="1121"/>
                  <a:pt x="141" y="1132"/>
                  <a:pt x="211" y="1145"/>
                </a:cubicBezTo>
                <a:cubicBezTo>
                  <a:pt x="307" y="1195"/>
                  <a:pt x="327" y="1300"/>
                  <a:pt x="428" y="1335"/>
                </a:cubicBezTo>
                <a:cubicBezTo>
                  <a:pt x="553" y="1309"/>
                  <a:pt x="746" y="1239"/>
                  <a:pt x="821" y="1132"/>
                </a:cubicBezTo>
                <a:cubicBezTo>
                  <a:pt x="819" y="1114"/>
                  <a:pt x="817" y="1096"/>
                  <a:pt x="814" y="1078"/>
                </a:cubicBezTo>
                <a:cubicBezTo>
                  <a:pt x="812" y="1069"/>
                  <a:pt x="805" y="1060"/>
                  <a:pt x="807" y="1051"/>
                </a:cubicBezTo>
                <a:cubicBezTo>
                  <a:pt x="817" y="1013"/>
                  <a:pt x="861" y="999"/>
                  <a:pt x="889" y="983"/>
                </a:cubicBezTo>
                <a:cubicBezTo>
                  <a:pt x="906" y="973"/>
                  <a:pt x="920" y="960"/>
                  <a:pt x="936" y="949"/>
                </a:cubicBezTo>
                <a:cubicBezTo>
                  <a:pt x="960" y="931"/>
                  <a:pt x="1017" y="927"/>
                  <a:pt x="1045" y="922"/>
                </a:cubicBezTo>
                <a:cubicBezTo>
                  <a:pt x="1079" y="904"/>
                  <a:pt x="1123" y="883"/>
                  <a:pt x="1146" y="854"/>
                </a:cubicBezTo>
                <a:cubicBezTo>
                  <a:pt x="1162" y="834"/>
                  <a:pt x="1194" y="793"/>
                  <a:pt x="1194" y="793"/>
                </a:cubicBezTo>
                <a:cubicBezTo>
                  <a:pt x="1203" y="765"/>
                  <a:pt x="1215" y="735"/>
                  <a:pt x="1214" y="705"/>
                </a:cubicBezTo>
                <a:cubicBezTo>
                  <a:pt x="1212" y="653"/>
                  <a:pt x="1210" y="600"/>
                  <a:pt x="1201" y="549"/>
                </a:cubicBezTo>
                <a:cubicBezTo>
                  <a:pt x="1180" y="426"/>
                  <a:pt x="1009" y="427"/>
                  <a:pt x="916" y="420"/>
                </a:cubicBezTo>
                <a:cubicBezTo>
                  <a:pt x="879" y="414"/>
                  <a:pt x="842" y="412"/>
                  <a:pt x="807" y="400"/>
                </a:cubicBezTo>
                <a:cubicBezTo>
                  <a:pt x="776" y="378"/>
                  <a:pt x="769" y="355"/>
                  <a:pt x="760" y="319"/>
                </a:cubicBezTo>
                <a:cubicBezTo>
                  <a:pt x="754" y="188"/>
                  <a:pt x="763" y="40"/>
                  <a:pt x="611" y="0"/>
                </a:cubicBezTo>
                <a:cubicBezTo>
                  <a:pt x="593" y="2"/>
                  <a:pt x="574" y="1"/>
                  <a:pt x="557" y="7"/>
                </a:cubicBezTo>
                <a:cubicBezTo>
                  <a:pt x="550" y="10"/>
                  <a:pt x="493" y="55"/>
                  <a:pt x="482" y="61"/>
                </a:cubicBezTo>
                <a:cubicBezTo>
                  <a:pt x="448" y="80"/>
                  <a:pt x="411" y="89"/>
                  <a:pt x="374" y="102"/>
                </a:cubicBezTo>
                <a:cubicBezTo>
                  <a:pt x="342" y="100"/>
                  <a:pt x="310" y="103"/>
                  <a:pt x="279" y="95"/>
                </a:cubicBezTo>
                <a:cubicBezTo>
                  <a:pt x="252" y="87"/>
                  <a:pt x="231" y="63"/>
                  <a:pt x="204" y="54"/>
                </a:cubicBezTo>
                <a:cubicBezTo>
                  <a:pt x="138" y="63"/>
                  <a:pt x="83" y="94"/>
                  <a:pt x="42" y="149"/>
                </a:cubicBezTo>
                <a:cubicBezTo>
                  <a:pt x="24" y="219"/>
                  <a:pt x="48" y="137"/>
                  <a:pt x="21" y="197"/>
                </a:cubicBezTo>
                <a:cubicBezTo>
                  <a:pt x="13" y="214"/>
                  <a:pt x="1" y="251"/>
                  <a:pt x="1" y="251"/>
                </a:cubicBezTo>
                <a:cubicBezTo>
                  <a:pt x="3" y="271"/>
                  <a:pt x="2" y="293"/>
                  <a:pt x="8" y="312"/>
                </a:cubicBezTo>
                <a:cubicBezTo>
                  <a:pt x="9" y="316"/>
                  <a:pt x="80" y="393"/>
                  <a:pt x="55" y="346"/>
                </a:cubicBezTo>
                <a:close/>
              </a:path>
            </a:pathLst>
          </a:custGeom>
          <a:gradFill rotWithShape="1">
            <a:gsLst>
              <a:gs pos="0">
                <a:srgbClr val="98884E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50825" y="620713"/>
            <a:ext cx="1727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остров «Повторение»</a:t>
            </a:r>
          </a:p>
        </p:txBody>
      </p:sp>
      <p:sp>
        <p:nvSpPr>
          <p:cNvPr id="6151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88" y="1412875"/>
            <a:ext cx="360362" cy="360363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9705" name="Picture 9" descr="C:\Users\Katya\Desktop\Без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961" y="4310968"/>
            <a:ext cx="2196124" cy="205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2194026" y="365284"/>
            <a:ext cx="8640762" cy="57594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 новую строчку пора мне 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		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идти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</a:t>
            </a:r>
          </a:p>
          <a:p>
            <a:pPr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Ну, как же друзья мне туда 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		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перейти!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75275" y="2940844"/>
            <a:ext cx="3024188" cy="8651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(</a:t>
            </a:r>
            <a:r>
              <a:rPr lang="en-US" sz="2400" b="1" dirty="0"/>
              <a:t>Shift + Alt</a:t>
            </a:r>
            <a:r>
              <a:rPr lang="en-US" dirty="0"/>
              <a:t> </a:t>
            </a:r>
            <a:r>
              <a:rPr lang="en-US" sz="2400" b="1" dirty="0"/>
              <a:t>)</a:t>
            </a:r>
            <a:endParaRPr lang="ru-RU" sz="2400" b="1" dirty="0"/>
          </a:p>
        </p:txBody>
      </p:sp>
      <p:sp>
        <p:nvSpPr>
          <p:cNvPr id="16" name="AutoShap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75275" y="3896519"/>
            <a:ext cx="3024188" cy="86518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(</a:t>
            </a:r>
            <a:r>
              <a:rPr lang="en-US" sz="2400" b="1" dirty="0"/>
              <a:t>Tab</a:t>
            </a:r>
            <a:r>
              <a:rPr lang="ru-RU" sz="2400" dirty="0"/>
              <a:t> )</a:t>
            </a:r>
          </a:p>
        </p:txBody>
      </p:sp>
      <p:sp>
        <p:nvSpPr>
          <p:cNvPr id="17" name="AutoShap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75275" y="4885531"/>
            <a:ext cx="3024188" cy="865188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/>
              <a:t>(Enter</a:t>
            </a:r>
            <a:r>
              <a:rPr lang="ru-RU" sz="2400" dirty="0"/>
              <a:t> </a:t>
            </a:r>
            <a:r>
              <a:rPr lang="en-US" sz="2400" b="1" dirty="0"/>
              <a:t>)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3837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4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4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1421828" y="333375"/>
            <a:ext cx="60960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omic Sans MS"/>
              </a:rPr>
              <a:t>Молодец</a:t>
            </a:r>
            <a:r>
              <a:rPr lang="ru-RU" sz="5400" b="1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omic Sans MS"/>
              </a:rPr>
              <a:t>!</a:t>
            </a:r>
            <a:endParaRPr lang="ru-RU" sz="5400" b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Comic Sans MS"/>
            </a:endParaRPr>
          </a:p>
        </p:txBody>
      </p:sp>
      <p:sp>
        <p:nvSpPr>
          <p:cNvPr id="368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99182" y="5301208"/>
            <a:ext cx="5309121" cy="1346398"/>
          </a:xfrm>
          <a:prstGeom prst="actionButtonBlank">
            <a:avLst/>
          </a:prstGeom>
          <a:ln>
            <a:solidFill>
              <a:srgbClr val="0000F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Comic Sans MS" pitchFamily="66" charset="0"/>
              </a:rPr>
              <a:t>Следующий вопрос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" y="228600"/>
            <a:ext cx="3276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28600" y="533400"/>
            <a:ext cx="0" cy="2667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14" name="Picture 2" descr="http://anime.toppik.ru/_ph/37/2/7987702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24744"/>
            <a:ext cx="4572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57200" y="2590800"/>
            <a:ext cx="0" cy="3581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35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6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888</Words>
  <Application>Microsoft Office PowerPoint</Application>
  <PresentationFormat>Экран (4:3)</PresentationFormat>
  <Paragraphs>250</Paragraphs>
  <Slides>32</Slides>
  <Notes>7</Notes>
  <HiddenSlides>10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CorelDRAW</vt:lpstr>
      <vt:lpstr>Урок -путешествие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Компьютерная графика</vt:lpstr>
      <vt:lpstr>Слайд 19</vt:lpstr>
      <vt:lpstr>Определите, какой рисунок, к какой  из видов графики относится?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revaz</cp:lastModifiedBy>
  <cp:revision>116</cp:revision>
  <dcterms:created xsi:type="dcterms:W3CDTF">2011-12-06T09:31:56Z</dcterms:created>
  <dcterms:modified xsi:type="dcterms:W3CDTF">2012-04-12T18:24:10Z</dcterms:modified>
</cp:coreProperties>
</file>