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D8987-C5BD-454F-9E28-FBE6EA3909E3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1B966-E18B-4F48-888B-00EDD5224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1B966-E18B-4F48-888B-00EDD5224A2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8D4F-F48A-46D5-AF43-89ACC94EE605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0D0D5-1A20-4607-B577-B36330FE01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0668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rc 10"/>
          <p:cNvSpPr>
            <a:spLocks/>
          </p:cNvSpPr>
          <p:nvPr/>
        </p:nvSpPr>
        <p:spPr bwMode="auto">
          <a:xfrm rot="1133828" flipH="1" flipV="1">
            <a:off x="3757613" y="1068388"/>
            <a:ext cx="1600200" cy="21351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5164 w 43200"/>
              <a:gd name="T1" fmla="*/ 296 h 43200"/>
              <a:gd name="T2" fmla="*/ 22441 w 43200"/>
              <a:gd name="T3" fmla="*/ 16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5163" y="296"/>
                </a:moveTo>
                <a:cubicBezTo>
                  <a:pt x="35573" y="2037"/>
                  <a:pt x="43200" y="11046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80" y="-1"/>
                  <a:pt x="22160" y="5"/>
                  <a:pt x="22440" y="16"/>
                </a:cubicBezTo>
              </a:path>
              <a:path w="43200" h="43200" stroke="0" extrusionOk="0">
                <a:moveTo>
                  <a:pt x="25163" y="296"/>
                </a:moveTo>
                <a:cubicBezTo>
                  <a:pt x="35573" y="2037"/>
                  <a:pt x="43200" y="11046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80" y="-1"/>
                  <a:pt x="22160" y="5"/>
                  <a:pt x="22440" y="16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4038600" y="3048000"/>
            <a:ext cx="457200" cy="228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9" name="Arc 13"/>
          <p:cNvSpPr>
            <a:spLocks/>
          </p:cNvSpPr>
          <p:nvPr/>
        </p:nvSpPr>
        <p:spPr bwMode="auto">
          <a:xfrm rot="1208915" flipH="1">
            <a:off x="2774950" y="3100388"/>
            <a:ext cx="2133600" cy="2663825"/>
          </a:xfrm>
          <a:custGeom>
            <a:avLst/>
            <a:gdLst>
              <a:gd name="G0" fmla="+- 21600 0 0"/>
              <a:gd name="G1" fmla="+- 21493 0 0"/>
              <a:gd name="G2" fmla="+- 21600 0 0"/>
              <a:gd name="T0" fmla="*/ 25396 w 43200"/>
              <a:gd name="T1" fmla="*/ 229 h 43093"/>
              <a:gd name="T2" fmla="*/ 19452 w 43200"/>
              <a:gd name="T3" fmla="*/ 0 h 43093"/>
              <a:gd name="T4" fmla="*/ 21600 w 43200"/>
              <a:gd name="T5" fmla="*/ 21493 h 43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093" fill="none" extrusionOk="0">
                <a:moveTo>
                  <a:pt x="25395" y="229"/>
                </a:moveTo>
                <a:cubicBezTo>
                  <a:pt x="35698" y="2068"/>
                  <a:pt x="43200" y="11027"/>
                  <a:pt x="43200" y="21493"/>
                </a:cubicBezTo>
                <a:cubicBezTo>
                  <a:pt x="43200" y="33422"/>
                  <a:pt x="33529" y="43093"/>
                  <a:pt x="21600" y="43093"/>
                </a:cubicBezTo>
                <a:cubicBezTo>
                  <a:pt x="9670" y="43093"/>
                  <a:pt x="0" y="33422"/>
                  <a:pt x="0" y="21493"/>
                </a:cubicBezTo>
                <a:cubicBezTo>
                  <a:pt x="-1" y="10395"/>
                  <a:pt x="8409" y="1103"/>
                  <a:pt x="19452" y="0"/>
                </a:cubicBezTo>
              </a:path>
              <a:path w="43200" h="43093" stroke="0" extrusionOk="0">
                <a:moveTo>
                  <a:pt x="25395" y="229"/>
                </a:moveTo>
                <a:cubicBezTo>
                  <a:pt x="35698" y="2068"/>
                  <a:pt x="43200" y="11027"/>
                  <a:pt x="43200" y="21493"/>
                </a:cubicBezTo>
                <a:cubicBezTo>
                  <a:pt x="43200" y="33422"/>
                  <a:pt x="33529" y="43093"/>
                  <a:pt x="21600" y="43093"/>
                </a:cubicBezTo>
                <a:cubicBezTo>
                  <a:pt x="9670" y="43093"/>
                  <a:pt x="0" y="33422"/>
                  <a:pt x="0" y="21493"/>
                </a:cubicBezTo>
                <a:cubicBezTo>
                  <a:pt x="-1" y="10395"/>
                  <a:pt x="8409" y="1103"/>
                  <a:pt x="19452" y="0"/>
                </a:cubicBezTo>
                <a:lnTo>
                  <a:pt x="21600" y="21493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3886200" y="14478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3101975" y="174625"/>
            <a:ext cx="387350" cy="1714500"/>
          </a:xfrm>
          <a:prstGeom prst="rect">
            <a:avLst/>
          </a:prstGeom>
          <a:noFill/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32" t="18958" r="7268"/>
          <a:stretch>
            <a:fillRect/>
          </a:stretch>
        </p:blipFill>
        <p:spPr bwMode="auto">
          <a:xfrm>
            <a:off x="5715000" y="1371600"/>
            <a:ext cx="162718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32" t="18958" r="7268"/>
          <a:stretch>
            <a:fillRect/>
          </a:stretch>
        </p:blipFill>
        <p:spPr bwMode="auto">
          <a:xfrm>
            <a:off x="5638800" y="3352800"/>
            <a:ext cx="162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32" t="18958" r="7268"/>
          <a:stretch>
            <a:fillRect/>
          </a:stretch>
        </p:blipFill>
        <p:spPr bwMode="auto">
          <a:xfrm>
            <a:off x="7315200" y="1447800"/>
            <a:ext cx="162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32" t="22749" r="7268"/>
          <a:stretch>
            <a:fillRect/>
          </a:stretch>
        </p:blipFill>
        <p:spPr bwMode="auto">
          <a:xfrm>
            <a:off x="7239000" y="3352800"/>
            <a:ext cx="1774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0.00902 C 0.01805 -0.00439 0.0276 -0.02266 0.04045 -0.03237 C 0.0533 -0.04209 0.07222 -0.05041 0.0868 -0.04926 C 0.10139 -0.0481 0.11649 -0.03792 0.12777 -0.02474 C 0.13906 -0.01156 0.1493 0.0081 0.15451 0.02961 C 0.15972 0.05111 0.15937 0.08395 0.15868 0.10454 C 0.15798 0.12512 0.15677 0.13437 0.15017 0.15333 C 0.14357 0.1723 0.13211 0.20213 0.11927 0.21901 C 0.10642 0.2359 0.08958 0.24931 0.07274 0.25463 C 0.0559 0.25995 0.03472 0.2507 0.01788 0.25093 C 0.00104 0.25116 -0.01077 0.24607 -0.02865 0.25671 C -0.04653 0.26735 -0.0724 0.28724 -0.08924 0.31476 C -0.10608 0.34228 -0.12466 0.38298 -0.13004 0.42184 C -0.13542 0.46069 -0.12969 0.51596 -0.12153 0.54741 C -0.11337 0.57887 -0.09688 0.59667 -0.08073 0.61124 C -0.06459 0.62581 -0.04584 0.63738 -0.02448 0.63553 C -0.00313 0.63368 0.02812 0.61864 0.04739 0.59991 C 0.06666 0.58118 0.08038 0.55666 0.09114 0.52313 C 0.10191 0.4896 0.11441 0.43895 0.11215 0.39917 C 0.10989 0.35939 0.09166 0.30921 0.07708 0.28469 C 0.0625 0.26018 0.03836 0.26295 0.02482 0.25278 C 0.01128 0.2426 0.00295 0.2396 -0.00469 0.22295 C -0.01233 0.20629 -0.01841 0.17369 -0.02153 0.15333 C -0.02466 0.13298 -0.02448 0.11841 -0.02292 0.10084 C -0.02136 0.08326 -0.01719 0.06337 -0.01181 0.04834 C -0.00643 0.03331 0.00069 0.02244 0.00937 0.00902 Z " pathEditMode="relative" rAng="0" ptsTypes="aaaaaaaaaaaaaaaaaaaaaaaaaa">
                                      <p:cBhvr>
                                        <p:cTn id="6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700962" cy="107157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Сосчитай правильно.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357298"/>
            <a:ext cx="6400800" cy="492922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351BF7"/>
                </a:solidFill>
              </a:rPr>
              <a:t>Соотнеси выражение с его значением.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8-1                    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8-6                    7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8-4                    5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8-2                    4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8-5                    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8-3                    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8-7                     2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786182" y="2571744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321835" y="3607595"/>
            <a:ext cx="2643206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86182" y="3643314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3750463" y="2750339"/>
            <a:ext cx="164307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714744" y="4786322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3750463" y="3750471"/>
            <a:ext cx="1643074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714744" y="4714884"/>
            <a:ext cx="185738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143248"/>
            <a:ext cx="1776413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51BF7"/>
                </a:solidFill>
              </a:rPr>
              <a:t>Рефлексия</a:t>
            </a:r>
            <a:endParaRPr lang="ru-RU" dirty="0">
              <a:solidFill>
                <a:srgbClr val="351BF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115328" cy="5000660"/>
          </a:xfrm>
        </p:spPr>
        <p:txBody>
          <a:bodyPr>
            <a:normAutofit/>
          </a:bodyPr>
          <a:lstStyle/>
          <a:p>
            <a:pPr lvl="4">
              <a:buNone/>
            </a:pPr>
            <a:r>
              <a:rPr lang="ru-RU" sz="3200" dirty="0" smtClean="0"/>
              <a:t>Всё понятно, могу объяснить товарищу</a:t>
            </a:r>
          </a:p>
          <a:p>
            <a:pPr lvl="4">
              <a:buNone/>
            </a:pPr>
            <a:endParaRPr lang="ru-RU" sz="3200" dirty="0"/>
          </a:p>
          <a:p>
            <a:pPr lvl="4">
              <a:buNone/>
            </a:pPr>
            <a:r>
              <a:rPr lang="ru-RU" sz="3200" dirty="0" smtClean="0"/>
              <a:t>Всё понятно, но объяснить сам пока не могу</a:t>
            </a:r>
          </a:p>
          <a:p>
            <a:pPr lvl="4">
              <a:buNone/>
            </a:pPr>
            <a:endParaRPr lang="ru-RU" sz="3200" dirty="0"/>
          </a:p>
          <a:p>
            <a:pPr lvl="4">
              <a:buNone/>
            </a:pPr>
            <a:r>
              <a:rPr lang="ru-RU" sz="3200" dirty="0" smtClean="0"/>
              <a:t>Было трудно, не всё понятно</a:t>
            </a:r>
            <a:endParaRPr lang="ru-RU" sz="3200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285852" y="1285860"/>
            <a:ext cx="1042416" cy="1042416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214414" y="2857496"/>
            <a:ext cx="1042416" cy="1042416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285852" y="457200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1448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Слайд № 1 к презентации на сайте - </a:t>
            </a:r>
            <a:r>
              <a:rPr lang="ru-RU" dirty="0" err="1" smtClean="0">
                <a:solidFill>
                  <a:srgbClr val="0000FF"/>
                </a:solidFill>
              </a:rPr>
              <a:t>viki.rdf.ru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</Words>
  <Application>Microsoft Office PowerPoint</Application>
  <PresentationFormat>Экран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Сосчитай правильно.</vt:lpstr>
      <vt:lpstr>Рефлексия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Dasha</dc:creator>
  <cp:lastModifiedBy>Dasha</cp:lastModifiedBy>
  <cp:revision>7</cp:revision>
  <dcterms:created xsi:type="dcterms:W3CDTF">2012-01-07T19:33:05Z</dcterms:created>
  <dcterms:modified xsi:type="dcterms:W3CDTF">2012-01-07T20:26:57Z</dcterms:modified>
</cp:coreProperties>
</file>