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683B8F-6D2F-4B73-AC23-95AB20F263B0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E12071-9A1D-4D22-8ECF-B340E6CC95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Конкурная программа – физика в загадках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Выполнена учителем физики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Моу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сош</a:t>
            </a:r>
            <a:r>
              <a:rPr lang="ru-RU" dirty="0" smtClean="0">
                <a:solidFill>
                  <a:schemeClr val="tx1"/>
                </a:solidFill>
              </a:rPr>
              <a:t> №</a:t>
            </a:r>
            <a:r>
              <a:rPr lang="ru-RU" dirty="0" smtClean="0">
                <a:solidFill>
                  <a:schemeClr val="tx1"/>
                </a:solidFill>
              </a:rPr>
              <a:t>28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Амурской обл</a:t>
            </a:r>
            <a:r>
              <a:rPr lang="ru-RU" dirty="0" smtClean="0">
                <a:solidFill>
                  <a:schemeClr val="tx1"/>
                </a:solidFill>
              </a:rPr>
              <a:t>., г. </a:t>
            </a:r>
            <a:r>
              <a:rPr lang="ru-RU" smtClean="0">
                <a:solidFill>
                  <a:schemeClr val="tx1"/>
                </a:solidFill>
              </a:rPr>
              <a:t>Благовещенска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Шангиной</a:t>
            </a:r>
            <a:r>
              <a:rPr lang="ru-RU" dirty="0" smtClean="0">
                <a:solidFill>
                  <a:schemeClr val="tx1"/>
                </a:solidFill>
              </a:rPr>
              <a:t> Еленой Анатольевной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/>
              <a:t>Тир на пароходе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Стрелок-снайпер, стоя у одного борта парохода, целится в мишень, расположенную у противоположного борта. Пароход движется вперёд с постоянной скоростью. Стрелок целится точно в центр мишени и нажимает курок. Попадёт ли пуля в цель?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dirty="0"/>
              <a:t>Нагреть льдом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Можно ли куском льда нагреть какой-либо предмет? А можно ли охладить куском льда другой кусок льда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Запах космоса</a:t>
            </a:r>
          </a:p>
          <a:p>
            <a:pPr>
              <a:buNone/>
            </a:pPr>
            <a:r>
              <a:rPr lang="ru-RU" dirty="0" smtClean="0"/>
              <a:t>Может ли в открытом космосе распространяться звук? А запахи? Почему, если нет?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потерялся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Аквалангист под водой потерял ориентацию в пространстве. Как он может определить, где верх, а где низ?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lvl="0" algn="ctr">
              <a:buNone/>
            </a:pPr>
            <a:r>
              <a:rPr lang="ru-RU" b="1" dirty="0">
                <a:solidFill>
                  <a:schemeClr val="accent3"/>
                </a:solidFill>
              </a:rPr>
              <a:t>10кг стали, 10кг алюминия</a:t>
            </a:r>
          </a:p>
          <a:p>
            <a:pPr>
              <a:buNone/>
            </a:pPr>
            <a:r>
              <a:rPr lang="ru-RU" dirty="0"/>
              <a:t>Есть две обычные гири, масса каждой - 10 кг, одна гиря сделана из алюминия, другая - из стали. Гири помещаются на чашечные весы. Весы не уравновешиваются в воде. Как такое возможно?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dirty="0"/>
              <a:t>Магнит и железяка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У вас в руках два совершенно одинаковых на вид металлические иглы; одна - магнит, другая - обыкновенное железо. Определить, которая из них магнит, не пользуясь никакими дополнительными средствами и не ломая, не изгибая иголки (они обе очень прочные!)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dirty="0"/>
              <a:t>Кастрюля из бумаги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Можно ли вскипятить воду на открытом пламени в бумажной коробке?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 lvl="0"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Вентилятор </a:t>
            </a:r>
          </a:p>
          <a:p>
            <a:pPr>
              <a:buNone/>
            </a:pPr>
            <a:r>
              <a:rPr lang="ru-RU" dirty="0"/>
              <a:t>Вентилятор "гоняет" в жаркой комнате один и тот же горячий воздух, почему же тогда человек чувствует прохладу? </a:t>
            </a:r>
          </a:p>
          <a:p>
            <a:pPr lvl="0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dirty="0"/>
              <a:t>Кофе и чай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Вовочка </a:t>
            </a:r>
            <a:r>
              <a:rPr lang="ru-RU" dirty="0"/>
              <a:t>пришёл из школы и показал родителям фокус: он печатными буквами на бумажке написал слова "КОФЕ" и "ЧАЙ", налил в пробирку воды и предложил родителям через пробирку с водой посмотреть на каждое из этих слов. Слово "кофе" не изменилось, а "чай" </a:t>
            </a:r>
            <a:r>
              <a:rPr lang="ru-RU" dirty="0" err="1" smtClean="0"/>
              <a:t>перевер-нулся</a:t>
            </a:r>
            <a:r>
              <a:rPr lang="ru-RU" dirty="0"/>
              <a:t>.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Конкурс капитанов.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dirty="0"/>
              <a:t>1</a:t>
            </a:r>
            <a:r>
              <a:rPr lang="ru-RU" dirty="0" smtClean="0"/>
              <a:t>.</a:t>
            </a:r>
            <a:r>
              <a:rPr lang="ru-RU" b="1" dirty="0"/>
              <a:t> </a:t>
            </a:r>
            <a:r>
              <a:rPr lang="ru-RU" dirty="0"/>
              <a:t>Кто может путешествовать по свету, оставаясь в одном и том же углу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2. Стаканы на бумаге. На столе на некотором расстоянии друг от друга (15-20см) стоят 2 стакана. Есть лист (А4), который нужно положить на эти 2 стакана и сверху на него поставить третий стакан (между двумя) так, что бы лист не прогнулся до стола).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Конкурс капитанов.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3.Почему давно нетопленная печь с трудом растапливается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4. В сильный мороз из открытой форточки в комнату валит пар. Каково </a:t>
            </a:r>
            <a:r>
              <a:rPr lang="ru-RU" dirty="0" smtClean="0"/>
              <a:t>его происхождение?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3116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/>
              <a:t>теплопередача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Вопросы для болельщиков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- Нарезанный лук пахнет и жжет глаза </a:t>
            </a:r>
            <a:r>
              <a:rPr lang="ru-RU" sz="2400" dirty="0" smtClean="0"/>
              <a:t>сильнее. Почему?</a:t>
            </a:r>
            <a:endParaRPr lang="ru-RU" sz="2400" dirty="0"/>
          </a:p>
          <a:p>
            <a:r>
              <a:rPr lang="ru-RU" sz="2400" dirty="0"/>
              <a:t>- На мешке с солью и веревка соленая. </a:t>
            </a:r>
          </a:p>
          <a:p>
            <a:r>
              <a:rPr lang="ru-RU" sz="2400" dirty="0"/>
              <a:t>- Материнский гнев, что </a:t>
            </a:r>
            <a:r>
              <a:rPr lang="ru-RU" sz="2400" b="1" dirty="0"/>
              <a:t>весенний снег</a:t>
            </a:r>
            <a:r>
              <a:rPr lang="ru-RU" sz="2400" dirty="0"/>
              <a:t>: и много его выпадает, да скоро растает. 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dirty="0"/>
              <a:t>Где роса, там дождя не </a:t>
            </a:r>
            <a:r>
              <a:rPr lang="ru-RU" sz="2400" dirty="0" smtClean="0"/>
              <a:t>жди.</a:t>
            </a:r>
            <a:endParaRPr lang="ru-RU" sz="2400" dirty="0"/>
          </a:p>
          <a:p>
            <a:r>
              <a:rPr lang="ru-RU" sz="2400" dirty="0"/>
              <a:t>- Ветер снег съедает. </a:t>
            </a:r>
          </a:p>
          <a:p>
            <a:r>
              <a:rPr lang="ru-RU" sz="2400" dirty="0"/>
              <a:t>- Всякое случается, иногда и камень потом обливается.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Задачи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Развитие у учащихся интереса к предмету</a:t>
            </a:r>
          </a:p>
          <a:p>
            <a:r>
              <a:rPr lang="ru-RU" sz="3600" dirty="0" smtClean="0"/>
              <a:t>Воспитание ответственности</a:t>
            </a:r>
          </a:p>
          <a:p>
            <a:r>
              <a:rPr lang="ru-RU" sz="3600" dirty="0" smtClean="0"/>
              <a:t>Умения работать в команде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Вопросы для болельщиков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- Чего в избе не видно? </a:t>
            </a:r>
          </a:p>
          <a:p>
            <a:r>
              <a:rPr lang="ru-RU" dirty="0"/>
              <a:t>- Белая морковка зимой </a:t>
            </a:r>
            <a:r>
              <a:rPr lang="ru-RU" dirty="0" smtClean="0"/>
              <a:t>растет</a:t>
            </a:r>
            <a:r>
              <a:rPr lang="ru-RU" dirty="0"/>
              <a:t>.</a:t>
            </a:r>
          </a:p>
          <a:p>
            <a:r>
              <a:rPr lang="ru-RU" dirty="0"/>
              <a:t>-  По морю идёт, идёт, а до берега дойдёт - тут и пропадёт. </a:t>
            </a:r>
          </a:p>
          <a:p>
            <a:r>
              <a:rPr lang="ru-RU" dirty="0"/>
              <a:t>- Вокруг носа вьется, </a:t>
            </a:r>
          </a:p>
          <a:p>
            <a:pPr>
              <a:buNone/>
            </a:pPr>
            <a:r>
              <a:rPr lang="ru-RU" dirty="0" smtClean="0"/>
              <a:t>       А </a:t>
            </a:r>
            <a:r>
              <a:rPr lang="ru-RU" dirty="0"/>
              <a:t>в руки не дается. </a:t>
            </a:r>
          </a:p>
          <a:p>
            <a:r>
              <a:rPr lang="ru-RU" dirty="0"/>
              <a:t>- Лёгкий, круглый, но не мяч, и не прыгает он вскачь, на верёвочке висит, зазеваюсь - улетит. </a:t>
            </a:r>
          </a:p>
          <a:p>
            <a:r>
              <a:rPr lang="ru-RU" dirty="0"/>
              <a:t>- Вчера было, сегодня есть и завтра будет. </a:t>
            </a:r>
          </a:p>
          <a:p>
            <a:r>
              <a:rPr lang="ru-RU" dirty="0"/>
              <a:t>- Что может в одно и то же время висеть и стоять, стоять и ходить, ходить и лежать, лежать и врать?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Вопросы для болельщиков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r>
              <a:rPr lang="ru-RU" sz="2800" dirty="0"/>
              <a:t>- Хоть и задрал он к верху нос,</a:t>
            </a:r>
          </a:p>
          <a:p>
            <a:pPr>
              <a:buNone/>
            </a:pPr>
            <a:r>
              <a:rPr lang="ru-RU" sz="2800" dirty="0" smtClean="0"/>
              <a:t>      Но </a:t>
            </a:r>
            <a:r>
              <a:rPr lang="ru-RU" sz="2800" dirty="0"/>
              <a:t>это вовсе не всерьёз.</a:t>
            </a:r>
          </a:p>
          <a:p>
            <a:pPr>
              <a:buNone/>
            </a:pPr>
            <a:r>
              <a:rPr lang="ru-RU" sz="2800" dirty="0" smtClean="0"/>
              <a:t>      Ни </a:t>
            </a:r>
            <a:r>
              <a:rPr lang="ru-RU" sz="2800" dirty="0"/>
              <a:t>перед кем он не гордится, </a:t>
            </a:r>
          </a:p>
          <a:p>
            <a:pPr>
              <a:buNone/>
            </a:pPr>
            <a:r>
              <a:rPr lang="ru-RU" sz="2800" dirty="0" smtClean="0"/>
              <a:t>      Кто </a:t>
            </a:r>
            <a:r>
              <a:rPr lang="ru-RU" sz="2800" dirty="0"/>
              <a:t>пить захочет – убедится.  </a:t>
            </a:r>
          </a:p>
          <a:p>
            <a:r>
              <a:rPr lang="ru-RU" sz="2800" dirty="0"/>
              <a:t>- </a:t>
            </a:r>
            <a:r>
              <a:rPr lang="ru-RU" sz="2800" b="1" dirty="0" smtClean="0"/>
              <a:t>Куда</a:t>
            </a:r>
            <a:r>
              <a:rPr lang="ru-RU" sz="2800" dirty="0" smtClean="0"/>
              <a:t> бежит—сама не знает </a:t>
            </a:r>
          </a:p>
          <a:p>
            <a:pPr>
              <a:buNone/>
            </a:pPr>
            <a:r>
              <a:rPr lang="ru-RU" sz="2800" dirty="0" smtClean="0"/>
              <a:t>    В степи ровна, </a:t>
            </a:r>
          </a:p>
          <a:p>
            <a:pPr>
              <a:buNone/>
            </a:pPr>
            <a:r>
              <a:rPr lang="ru-RU" sz="2800" dirty="0" smtClean="0"/>
              <a:t>    В лесу плутает, </a:t>
            </a:r>
          </a:p>
          <a:p>
            <a:pPr>
              <a:buNone/>
            </a:pPr>
            <a:r>
              <a:rPr lang="ru-RU" sz="2800" dirty="0" smtClean="0"/>
              <a:t>    Споткнется у порога. </a:t>
            </a:r>
            <a:r>
              <a:rPr lang="ru-RU" sz="2800" b="1" dirty="0" smtClean="0"/>
              <a:t>Что</a:t>
            </a:r>
            <a:r>
              <a:rPr lang="ru-RU" sz="2800" dirty="0" smtClean="0"/>
              <a:t> это? </a:t>
            </a:r>
          </a:p>
          <a:p>
            <a:r>
              <a:rPr lang="ru-RU" sz="2800" dirty="0" smtClean="0"/>
              <a:t>-  </a:t>
            </a:r>
            <a:r>
              <a:rPr lang="ru-RU" sz="2800" dirty="0"/>
              <a:t>Меня никто не видит, но всякий слышит, 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а спутницу </a:t>
            </a:r>
            <a:r>
              <a:rPr lang="ru-RU" sz="2800" dirty="0"/>
              <a:t>мою всяк может видеть, но </a:t>
            </a:r>
            <a:r>
              <a:rPr lang="ru-RU" sz="2800" dirty="0" smtClean="0"/>
              <a:t>          никто не слышит.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Подведение итогов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1. самая дружная команда,</a:t>
            </a:r>
          </a:p>
          <a:p>
            <a:pPr>
              <a:buNone/>
            </a:pPr>
            <a:r>
              <a:rPr lang="ru-RU" sz="3600" dirty="0" smtClean="0"/>
              <a:t>2. самый умный участник,</a:t>
            </a:r>
          </a:p>
          <a:p>
            <a:pPr>
              <a:buNone/>
            </a:pPr>
            <a:r>
              <a:rPr lang="ru-RU" sz="3600" dirty="0" smtClean="0"/>
              <a:t>3. самые артистичные,</a:t>
            </a:r>
          </a:p>
          <a:p>
            <a:pPr>
              <a:buNone/>
            </a:pPr>
            <a:r>
              <a:rPr lang="ru-RU" sz="3600" dirty="0" smtClean="0"/>
              <a:t>4. самый активный болельщик</a:t>
            </a:r>
          </a:p>
          <a:p>
            <a:pPr>
              <a:buNone/>
            </a:pPr>
            <a:r>
              <a:rPr lang="ru-RU" sz="3600" dirty="0" smtClean="0"/>
              <a:t>4.победители программы.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Конкурс угадай-ка </a:t>
            </a:r>
            <a:br>
              <a:rPr lang="ru-RU" sz="3600" dirty="0" smtClean="0"/>
            </a:br>
            <a:r>
              <a:rPr lang="ru-RU" sz="3600" dirty="0" smtClean="0"/>
              <a:t>1-ой команде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Зимой греет, весной тлеет,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Летом умирает</a:t>
            </a:r>
            <a:r>
              <a:rPr lang="ru-RU" dirty="0"/>
              <a:t>, осенью </a:t>
            </a:r>
            <a:r>
              <a:rPr lang="ru-RU" dirty="0" smtClean="0"/>
              <a:t>оживает.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/>
              <a:t>Рассыпался горох</a:t>
            </a:r>
          </a:p>
          <a:p>
            <a:pPr>
              <a:buNone/>
            </a:pPr>
            <a:r>
              <a:rPr lang="ru-RU" dirty="0" smtClean="0"/>
              <a:t>     На </a:t>
            </a:r>
            <a:r>
              <a:rPr lang="ru-RU" dirty="0"/>
              <a:t>семьдесят дорог,</a:t>
            </a:r>
          </a:p>
          <a:p>
            <a:pPr>
              <a:buNone/>
            </a:pPr>
            <a:r>
              <a:rPr lang="ru-RU" dirty="0" smtClean="0"/>
              <a:t>     Никто </a:t>
            </a:r>
            <a:r>
              <a:rPr lang="ru-RU" dirty="0"/>
              <a:t>его не подберет:</a:t>
            </a:r>
          </a:p>
          <a:p>
            <a:pPr>
              <a:buNone/>
            </a:pPr>
            <a:r>
              <a:rPr lang="ru-RU" dirty="0" smtClean="0"/>
              <a:t>     Ни </a:t>
            </a:r>
            <a:r>
              <a:rPr lang="ru-RU" dirty="0"/>
              <a:t>царь, ни царица, ни красная </a:t>
            </a:r>
            <a:r>
              <a:rPr lang="ru-RU" dirty="0" smtClean="0"/>
              <a:t>девица</a:t>
            </a:r>
            <a:endParaRPr lang="ru-RU" dirty="0"/>
          </a:p>
          <a:p>
            <a:pPr>
              <a:buNone/>
            </a:pPr>
            <a:r>
              <a:rPr lang="ru-RU" dirty="0"/>
              <a:t>3. По небу ходит Маляр без кистей </a:t>
            </a:r>
          </a:p>
          <a:p>
            <a:pPr>
              <a:buNone/>
            </a:pPr>
            <a:r>
              <a:rPr lang="ru-RU" dirty="0" smtClean="0"/>
              <a:t>    Краской </a:t>
            </a:r>
            <a:r>
              <a:rPr lang="ru-RU" dirty="0"/>
              <a:t>коричневой </a:t>
            </a:r>
          </a:p>
          <a:p>
            <a:pPr>
              <a:buNone/>
            </a:pPr>
            <a:r>
              <a:rPr lang="ru-RU" dirty="0" smtClean="0"/>
              <a:t>    Красит </a:t>
            </a:r>
            <a:r>
              <a:rPr lang="ru-RU" dirty="0"/>
              <a:t>людей.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2-ой команде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Вечером наземь слетает, </a:t>
            </a:r>
          </a:p>
          <a:p>
            <a:pPr>
              <a:buNone/>
            </a:pPr>
            <a:r>
              <a:rPr lang="ru-RU" dirty="0" smtClean="0"/>
              <a:t>    Ночь </a:t>
            </a:r>
            <a:r>
              <a:rPr lang="ru-RU" dirty="0"/>
              <a:t>на земле пребывает,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Утром </a:t>
            </a:r>
            <a:r>
              <a:rPr lang="ru-RU" dirty="0"/>
              <a:t>опять улетает.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2</a:t>
            </a:r>
            <a:r>
              <a:rPr lang="ru-RU" dirty="0"/>
              <a:t>. Днем стекло разбито,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за ночь вставлено.</a:t>
            </a:r>
            <a:endParaRPr lang="ru-RU" dirty="0"/>
          </a:p>
          <a:p>
            <a:pPr>
              <a:buNone/>
            </a:pPr>
            <a:r>
              <a:rPr lang="ru-RU" dirty="0"/>
              <a:t>3. Мы - проворные сестрицы – </a:t>
            </a:r>
          </a:p>
          <a:p>
            <a:pPr>
              <a:buNone/>
            </a:pPr>
            <a:r>
              <a:rPr lang="ru-RU" dirty="0" smtClean="0"/>
              <a:t>    быстро </a:t>
            </a:r>
            <a:r>
              <a:rPr lang="ru-RU" dirty="0"/>
              <a:t>бегать мастерицы. </a:t>
            </a:r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дождь - лежим, в снег - бежим. </a:t>
            </a:r>
          </a:p>
          <a:p>
            <a:pPr>
              <a:buNone/>
            </a:pPr>
            <a:r>
              <a:rPr lang="ru-RU" dirty="0" smtClean="0"/>
              <a:t>    Уж </a:t>
            </a:r>
            <a:r>
              <a:rPr lang="ru-RU" dirty="0"/>
              <a:t>такой у нас режим.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3 – ей команде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</a:t>
            </a:r>
            <a:r>
              <a:rPr lang="ru-RU" dirty="0" smtClean="0"/>
              <a:t>Поутру - в сажень,</a:t>
            </a:r>
          </a:p>
          <a:p>
            <a:pPr>
              <a:buNone/>
            </a:pPr>
            <a:r>
              <a:rPr lang="ru-RU" dirty="0" smtClean="0"/>
              <a:t>       В полдень - с ладонь, </a:t>
            </a:r>
          </a:p>
          <a:p>
            <a:pPr>
              <a:buNone/>
            </a:pPr>
            <a:r>
              <a:rPr lang="ru-RU" dirty="0" smtClean="0"/>
              <a:t>       К вечеру - через поле хватает. 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2</a:t>
            </a:r>
            <a:r>
              <a:rPr lang="ru-RU" dirty="0"/>
              <a:t>. В круглом домике, в окошке </a:t>
            </a:r>
          </a:p>
          <a:p>
            <a:pPr>
              <a:buNone/>
            </a:pPr>
            <a:r>
              <a:rPr lang="ru-RU" dirty="0" smtClean="0"/>
              <a:t>           Ходят </a:t>
            </a:r>
            <a:r>
              <a:rPr lang="ru-RU" dirty="0"/>
              <a:t>сестры по дорожке</a:t>
            </a:r>
          </a:p>
          <a:p>
            <a:pPr>
              <a:buNone/>
            </a:pPr>
            <a:r>
              <a:rPr lang="ru-RU" dirty="0" smtClean="0"/>
              <a:t>           Не </a:t>
            </a:r>
            <a:r>
              <a:rPr lang="ru-RU" dirty="0"/>
              <a:t>торопится меньшая, 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dirty="0" smtClean="0"/>
              <a:t>         Но </a:t>
            </a:r>
            <a:r>
              <a:rPr lang="ru-RU" dirty="0"/>
              <a:t>зато спешит старшая. </a:t>
            </a:r>
          </a:p>
          <a:p>
            <a:pPr>
              <a:buNone/>
            </a:pPr>
            <a:r>
              <a:rPr lang="ru-RU" dirty="0"/>
              <a:t>                              3. Чист и ясен, как алмаз,</a:t>
            </a:r>
          </a:p>
          <a:p>
            <a:pPr>
              <a:buNone/>
            </a:pPr>
            <a:r>
              <a:rPr lang="ru-RU" dirty="0"/>
              <a:t>                                 дорог не бывает,</a:t>
            </a:r>
          </a:p>
          <a:p>
            <a:pPr>
              <a:buNone/>
            </a:pPr>
            <a:r>
              <a:rPr lang="ru-RU" dirty="0"/>
              <a:t>                                 он от матери рождён, </a:t>
            </a:r>
          </a:p>
          <a:p>
            <a:pPr>
              <a:buNone/>
            </a:pPr>
            <a:r>
              <a:rPr lang="ru-RU" dirty="0"/>
              <a:t>                                 сам её рождает.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4 – ой команде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1. Видно нет у ней ума: ест она себя сама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2</a:t>
            </a:r>
            <a:r>
              <a:rPr lang="ru-RU" dirty="0"/>
              <a:t>. Сильнее солнца, слабее ветра, </a:t>
            </a:r>
          </a:p>
          <a:p>
            <a:pPr>
              <a:buNone/>
            </a:pPr>
            <a:r>
              <a:rPr lang="ru-RU" dirty="0"/>
              <a:t>                </a:t>
            </a:r>
            <a:r>
              <a:rPr lang="ru-RU" dirty="0" smtClean="0"/>
              <a:t> </a:t>
            </a:r>
            <a:r>
              <a:rPr lang="ru-RU" dirty="0"/>
              <a:t>ног нет, а идёт, </a:t>
            </a:r>
          </a:p>
          <a:p>
            <a:pPr>
              <a:buNone/>
            </a:pPr>
            <a:r>
              <a:rPr lang="ru-RU" dirty="0"/>
              <a:t>                </a:t>
            </a:r>
            <a:r>
              <a:rPr lang="ru-RU" dirty="0" smtClean="0"/>
              <a:t> </a:t>
            </a:r>
            <a:r>
              <a:rPr lang="ru-RU" dirty="0"/>
              <a:t>глаз нет, а плачет. </a:t>
            </a:r>
          </a:p>
          <a:p>
            <a:pPr>
              <a:buNone/>
            </a:pPr>
            <a:r>
              <a:rPr lang="ru-RU" dirty="0" smtClean="0"/>
              <a:t>                          3</a:t>
            </a:r>
            <a:r>
              <a:rPr lang="ru-RU" dirty="0"/>
              <a:t>. Вырос лес, белый весь.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dirty="0"/>
              <a:t>Пешком в него не войти, </a:t>
            </a:r>
          </a:p>
          <a:p>
            <a:pPr>
              <a:buNone/>
            </a:pPr>
            <a:r>
              <a:rPr lang="ru-RU" dirty="0"/>
              <a:t>                              </a:t>
            </a:r>
            <a:r>
              <a:rPr lang="ru-RU" dirty="0" smtClean="0"/>
              <a:t> </a:t>
            </a:r>
            <a:r>
              <a:rPr lang="ru-RU" dirty="0"/>
              <a:t>На коне </a:t>
            </a:r>
            <a:r>
              <a:rPr lang="ru-RU" dirty="0" smtClean="0"/>
              <a:t>не въехать.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/>
              <a:t>Лить или не лить?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Вы собрались позавтракать и налили в стакан кофе. Но вас просят отлучиться на несколько минут. Что нужно сделать, чтобы при вашем возвращении кофе был погорячее: налить в него молока перед уходом или сразу после возвращения?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Крестьянка и паровоз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Машинист паровоза задолжал крестьянке за молоко и не хотел платить за него. Молочница долгое время ждала, терпение ее закончилось и она придумала, что делать.</a:t>
            </a:r>
            <a:br>
              <a:rPr lang="ru-RU" dirty="0"/>
            </a:br>
            <a:r>
              <a:rPr lang="ru-RU" dirty="0"/>
              <a:t>Однажды, когда паровоз уже собирался тронуться в путь, она стала перед ним и заявила машинисту:</a:t>
            </a:r>
            <a:br>
              <a:rPr lang="ru-RU" dirty="0"/>
            </a:br>
            <a:r>
              <a:rPr lang="ru-RU" dirty="0"/>
              <a:t>-Отдавай долг, иначе не пущу поезд!</a:t>
            </a:r>
            <a:br>
              <a:rPr lang="ru-RU" dirty="0"/>
            </a:br>
            <a:r>
              <a:rPr lang="ru-RU" dirty="0"/>
              <a:t>Машинист посмеялся над женщиной и хотел пустить в ход машину, но паровоз не двинулся с места. Машина работает, пары разведены, а поезд стоит, словно заколдованный.</a:t>
            </a:r>
            <a:br>
              <a:rPr lang="ru-RU" dirty="0"/>
            </a:br>
            <a:r>
              <a:rPr lang="ru-RU" dirty="0"/>
              <a:t>Пришлось машинисту заплатить долг и только тогда, поезд тронулся.</a:t>
            </a:r>
            <a:br>
              <a:rPr lang="ru-RU" dirty="0"/>
            </a:br>
            <a:r>
              <a:rPr lang="ru-RU" dirty="0"/>
              <a:t>В чем состоял план молочницы и как потом поезд смог двинуться с места?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000" b="1" dirty="0" smtClean="0"/>
              <a:t>В парной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 пришли в парную. Как определить из какого крана подаётся горячая, а из какого холодная вода?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155</TotalTime>
  <Words>1009</Words>
  <Application>Microsoft Office PowerPoint</Application>
  <PresentationFormat>Экран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Конкурная программа – физика в загадках</vt:lpstr>
      <vt:lpstr>Задачи программы</vt:lpstr>
      <vt:lpstr>Конкурс угадай-ка  1-ой команде</vt:lpstr>
      <vt:lpstr>2-ой команде</vt:lpstr>
      <vt:lpstr>3 – ей команде</vt:lpstr>
      <vt:lpstr>4 – ой команде</vt:lpstr>
      <vt:lpstr>Лить или не лить? </vt:lpstr>
      <vt:lpstr>Крестьянка и паровоз</vt:lpstr>
      <vt:lpstr>В парной </vt:lpstr>
      <vt:lpstr>Тир на пароходе </vt:lpstr>
      <vt:lpstr>Нагреть льдом </vt:lpstr>
      <vt:lpstr>потерялся </vt:lpstr>
      <vt:lpstr>Магнит и железяка </vt:lpstr>
      <vt:lpstr>Кастрюля из бумаги </vt:lpstr>
      <vt:lpstr>Кофе и чай </vt:lpstr>
      <vt:lpstr>Конкурс капитанов. </vt:lpstr>
      <vt:lpstr>Конкурс капитанов. </vt:lpstr>
      <vt:lpstr>Слайд 18</vt:lpstr>
      <vt:lpstr>Вопросы для болельщиков </vt:lpstr>
      <vt:lpstr>Вопросы для болельщиков</vt:lpstr>
      <vt:lpstr>Вопросы для болельщиков</vt:lpstr>
      <vt:lpstr>Подведение итогов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Конкурная программа физика</dc:title>
  <dc:creator>Admin</dc:creator>
  <cp:lastModifiedBy>Admin</cp:lastModifiedBy>
  <cp:revision>81</cp:revision>
  <dcterms:created xsi:type="dcterms:W3CDTF">2011-11-27T07:19:42Z</dcterms:created>
  <dcterms:modified xsi:type="dcterms:W3CDTF">2011-12-19T12:57:26Z</dcterms:modified>
</cp:coreProperties>
</file>