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2" r:id="rId2"/>
    <p:sldId id="273" r:id="rId3"/>
    <p:sldId id="256" r:id="rId4"/>
    <p:sldId id="261" r:id="rId5"/>
    <p:sldId id="263" r:id="rId6"/>
    <p:sldId id="264" r:id="rId7"/>
    <p:sldId id="262" r:id="rId8"/>
    <p:sldId id="257" r:id="rId9"/>
    <p:sldId id="258" r:id="rId10"/>
    <p:sldId id="25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80" r:id="rId20"/>
    <p:sldId id="275" r:id="rId21"/>
    <p:sldId id="278" r:id="rId22"/>
    <p:sldId id="276" r:id="rId23"/>
    <p:sldId id="277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3D3BD9-335A-4CA0-BFC2-A41CBA0D684B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8A6E295-7548-4C3E-A1AC-0372F990C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894D37-53C1-4D6B-82CC-B39810B32F0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414743-A33D-4B21-A6FF-FB304590C43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4520F-67E3-49F9-8C86-46E704EA035A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EC5C8-01D9-4A4F-944F-58E76C46F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484B7-FF05-4522-B01D-C9FF8FB13BA8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423E6-2F09-4509-BF55-4B8671A0E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8565A-38FF-4CD2-BA77-EC6F92F9F112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5B6A-10A7-44DC-B7E9-4CB931FCA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1615B-5368-4C2F-AA68-BAB115089F44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F1AF-6B4E-498B-B2D4-075B4BB00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48656-F443-4C17-980B-C9F10FA37367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9DEA4-16B9-4F26-AD76-3D568CE35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63CD8-2538-475B-B858-B1B2E27E8C1C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872C0-01B1-4F75-9777-FA6A90B5B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015F3-F152-489D-A874-A9C7969FC4FC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5977-DEFB-49CB-89AF-F2D804995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4E065-CDD3-4F94-A41B-170E4BF301D8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EDC2F-7A2E-44A0-B275-8246F9758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0D0DA-7B57-4EFE-B8D5-2EE1C7BC2F08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70270-ECF1-451A-8D7E-08D202A20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70A8E-AB95-405D-B07F-561A1D691452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5CA02-27A2-4E0D-9024-D281FE07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B4D7-1AEA-44FC-80F0-7A0D39E5FD69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0F10-7057-4DB4-B80E-6BB7A59AA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53439B-7A1F-46D9-AB23-88F87D72A1BB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F74874-6245-4DCB-B7FE-03905C6D8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militera.lib.ru/memo/russian/kalashnikov_mt/06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37_%D0%B3%D0%BE%D0%B4" TargetMode="External"/><Relationship Id="rId2" Type="http://schemas.openxmlformats.org/officeDocument/2006/relationships/hyperlink" Target="http://ru.wikipedia.org/wiki/1870_%D0%B3%D0%BE%D0%B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3" descr="http://www.ap.altairegion.ru/220-03/1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59563" y="1628775"/>
            <a:ext cx="1905000" cy="2409825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1692275" y="3500438"/>
            <a:ext cx="50403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small" dirty="0">
                <a:solidFill>
                  <a:schemeClr val="tx2"/>
                </a:solidFill>
                <a:latin typeface="+mn-lt"/>
              </a:rPr>
              <a:t>Тайны Змеиной горы</a:t>
            </a:r>
            <a:endParaRPr lang="ru-RU" sz="3600" b="1" cap="small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1692275" y="4437063"/>
            <a:ext cx="4119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tx2"/>
                </a:solidFill>
                <a:latin typeface="Calibri" pitchFamily="34" charset="0"/>
              </a:rPr>
              <a:t>    </a:t>
            </a:r>
            <a:r>
              <a:rPr lang="ru-RU" sz="3600" b="1">
                <a:solidFill>
                  <a:schemeClr val="tx2"/>
                </a:solidFill>
                <a:latin typeface="Calibri" pitchFamily="34" charset="0"/>
              </a:rPr>
              <a:t>Иван Ползунов</a:t>
            </a:r>
            <a:endParaRPr lang="ru-RU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-180975" y="549275"/>
            <a:ext cx="6985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7030A0"/>
                </a:solidFill>
                <a:latin typeface="Calibri" pitchFamily="34" charset="0"/>
              </a:rPr>
              <a:t>Петр Бородкин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,</a:t>
            </a:r>
            <a:r>
              <a:rPr lang="ru-RU" sz="2800" b="1">
                <a:latin typeface="Calibri" pitchFamily="34" charset="0"/>
              </a:rPr>
              <a:t> </a:t>
            </a:r>
          </a:p>
          <a:p>
            <a:pPr algn="ctr"/>
            <a:r>
              <a:rPr lang="ru-RU" sz="2800" b="1">
                <a:latin typeface="Calibri" pitchFamily="34" charset="0"/>
              </a:rPr>
              <a:t>известный в Сибири архивист, краевед, знаток и хранитель алтайской старины.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3" descr="http://chtoby-pomnili.com/preview.php?width=max&amp;dir=350&amp;id=15427499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3375"/>
            <a:ext cx="4716463" cy="3571875"/>
          </a:xfrm>
        </p:spPr>
      </p:pic>
      <p:pic>
        <p:nvPicPr>
          <p:cNvPr id="23554" name="Рисунок 4" descr="http://chtoby-pomnili.com/preview.php?width=max&amp;dir=350&amp;id=154275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2205038"/>
            <a:ext cx="4576762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vi-VN" b="1" dirty="0" smtClean="0"/>
              <a:t>Михаи́л Тимофе́евич Кала́шников</a:t>
            </a:r>
            <a:endParaRPr lang="ru-RU" dirty="0"/>
          </a:p>
        </p:txBody>
      </p:sp>
      <p:pic>
        <p:nvPicPr>
          <p:cNvPr id="24578" name="Содержимое 3" descr="Файл:Michael Kalashikov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1628775"/>
            <a:ext cx="3671888" cy="4679950"/>
          </a:xfrm>
        </p:spPr>
      </p:pic>
      <p:pic>
        <p:nvPicPr>
          <p:cNvPr id="24579" name="Picture 2" descr="http://upload.wikimedia.org/wikipedia/commons/thumb/c/c8/AK-47_and_SKS_DD-ST-85-01268.jpg/270px-AK-47_and_SKS_DD-ST-85-012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268413"/>
            <a:ext cx="338296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Rifle AK-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573463"/>
            <a:ext cx="39814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idx="1"/>
          </p:nvPr>
        </p:nvSpPr>
        <p:spPr>
          <a:xfrm>
            <a:off x="395288" y="47625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 </a:t>
            </a:r>
            <a:br>
              <a:rPr lang="ru-RU" smtClean="0"/>
            </a:br>
            <a:r>
              <a:rPr lang="ru-RU" b="1" smtClean="0"/>
              <a:t>Записки конструктора-оружейника</a:t>
            </a:r>
            <a:endParaRPr lang="ru-RU" smtClean="0"/>
          </a:p>
        </p:txBody>
      </p:sp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1979613" y="1916113"/>
            <a:ext cx="45720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Фронтовая заповедь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Государственное дело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Уроки полигона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Рождение АК-47</a:t>
            </a:r>
            <a:r>
              <a:rPr lang="ru-RU" b="1">
                <a:latin typeface="Calibri" pitchFamily="34" charset="0"/>
                <a:hlinkClick r:id="rId2"/>
              </a:rPr>
              <a:t/>
            </a:r>
            <a:br>
              <a:rPr lang="ru-RU" b="1">
                <a:latin typeface="Calibri" pitchFamily="34" charset="0"/>
                <a:hlinkClick r:id="rId2"/>
              </a:rPr>
            </a:br>
            <a:r>
              <a:rPr lang="ru-RU" b="1">
                <a:latin typeface="Calibri" pitchFamily="34" charset="0"/>
              </a:rPr>
              <a:t>Сложные пятидесятые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Моя вторая академия 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Чемодан со стволами 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Новое дело, но не с нуля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Взгляд на пройденный путь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Алексей Смертин</a:t>
            </a:r>
          </a:p>
        </p:txBody>
      </p:sp>
      <p:pic>
        <p:nvPicPr>
          <p:cNvPr id="27650" name="Содержимое 3" descr="http://img.lenta.ru/conf/smertin/pictur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1412875"/>
            <a:ext cx="4859338" cy="3660775"/>
          </a:xfrm>
        </p:spPr>
      </p:pic>
      <p:pic>
        <p:nvPicPr>
          <p:cNvPr id="27651" name="Рисунок 4" descr="http://t1.gstatic.com/images?q=tbn:ANd9GcTxmEMltcd-_dDIXdv5ZzD4s5RTyMa7fkHMNx8FQfHZEtc4__w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1773238"/>
            <a:ext cx="17160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5" descr="http://smertin.ru/wp-content/uploads/2011/07/%D0%9B%D0%B8%D1%87%D0%BD%D1%8B%D0%B9-%D0%BF%D1%80%D0%B8%D0%BC%D0%B5%D1%80-%D0%90%D0%BB%D0%B5%D0%BA%D1%81%D0%B5%D1%8F-%D0%A1%D0%BC%D0%B5%D1%80%D1%82%D0%B8%D0%BD%D0%B0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773238"/>
            <a:ext cx="187166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Татьяна Котова</a:t>
            </a:r>
            <a:endParaRPr lang="ru-RU" smtClean="0"/>
          </a:p>
        </p:txBody>
      </p:sp>
      <p:pic>
        <p:nvPicPr>
          <p:cNvPr id="28674" name="Содержимое 3" descr="http://www.asfera.info/img/spaw/yot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4652963"/>
            <a:ext cx="2857500" cy="1885950"/>
          </a:xfrm>
        </p:spPr>
      </p:pic>
      <p:pic>
        <p:nvPicPr>
          <p:cNvPr id="28675" name="Picture 2" descr="http://atblog.ru/wp-content/uploads/%D0%A2%D0%B0%D1%82%D1%8C%D1%8F%D0%BD%D0%B0-%D0%9A%D0%BE%D1%82%D0%BE%D0%B2%D0%B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125538"/>
            <a:ext cx="52578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www.klbviktoria.com/assets/images/NewsNovember2010/7671-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429000"/>
            <a:ext cx="23050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Юный герой Алтая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Содержимое 3" descr="http://www.asfera.info/files/Fck/image/DIMA%20ZINOVIE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43213" y="981075"/>
            <a:ext cx="3395662" cy="4525963"/>
          </a:xfrm>
        </p:spPr>
      </p:pic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2411413" y="5445125"/>
            <a:ext cx="4681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      Дима Зиновьев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Михаи́л</a:t>
            </a:r>
            <a:r>
              <a:rPr lang="ru-RU" b="1" dirty="0" smtClean="0"/>
              <a:t> (</a:t>
            </a:r>
            <a:r>
              <a:rPr lang="ru-RU" b="1" dirty="0" err="1" smtClean="0"/>
              <a:t>Миха́йло</a:t>
            </a:r>
            <a:r>
              <a:rPr lang="ru-RU" b="1" dirty="0" smtClean="0"/>
              <a:t>) </a:t>
            </a:r>
            <a:r>
              <a:rPr lang="ru-RU" b="1" dirty="0" err="1" smtClean="0"/>
              <a:t>Васи́льевич</a:t>
            </a:r>
            <a:r>
              <a:rPr lang="ru-RU" b="1" dirty="0" smtClean="0"/>
              <a:t> </a:t>
            </a:r>
            <a:r>
              <a:rPr lang="ru-RU" b="1" dirty="0" err="1" smtClean="0"/>
              <a:t>Ломоно́сов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0722" name="Содержимое 3" descr="Lomonosov (3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56325" y="2636838"/>
            <a:ext cx="1957388" cy="2333625"/>
          </a:xfrm>
        </p:spPr>
      </p:pic>
      <p:pic>
        <p:nvPicPr>
          <p:cNvPr id="30723" name="Picture 2" descr="http://www.sai.msu.ru/neb/rw/19vek/images/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773238"/>
            <a:ext cx="37528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smtClean="0"/>
              <a:t>МГУ</a:t>
            </a:r>
          </a:p>
        </p:txBody>
      </p:sp>
      <p:pic>
        <p:nvPicPr>
          <p:cNvPr id="31746" name="Picture 4" descr="http://www.multylinks.net/files/2008/01/27/102269/ms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341438"/>
            <a:ext cx="7116762" cy="497998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260350"/>
            <a:ext cx="8569325" cy="4997450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Михаи́л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Миха́йло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Васи́льевич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Ломоно́сов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— первый русский ученый, естествоиспытатель  мирового значения. Энциклопедист, химик и физик. Заложил основы науки о стекле.  Астроном, приборостроитель, географ, металлург, геолог, поэт.  Утвердил основания современного русского литературного языка.  Художник, историк. Открыл наличие атмосферы у планеты Венера.  Разработал проект 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Московского университета, названного в его честь.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http://ru.hayazg.info/images/2/20/%D0%91%D0%BE%D0%BB%D1%8C%D1%88%D0%B0%D1%8F_%D0%B7%D0%BE%D0%BB%D0%BE%D1%82%D0%B0%D1%8F_%D0%BC%D0%B5%D0%B4%D0%B0%D0%BB%D1%8C_%D0%B8%D0%BC%D0%B5%D0%BD%D0%B8_%D0%9C.%D0%92._%D0%9B%D0%BE%D0%BC%D0%BE%D0%BD%D0%BE%D1%81%D0%BE%D0%B2%D0%B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87675" y="404813"/>
            <a:ext cx="3168650" cy="56530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213"/>
            <a:ext cx="8229600" cy="45259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Говорят, что в каждом литературном герое оживают и черты автора. После ряда операций, потеряв обе ноги, Петр Антонович не стал пессимистом. Он остался таким же контактным с людьми, порой даже улыбчивым. И все время продолжал работать.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Сейчас его нет с нами, но говорят, что автор жив, пока живы его книги.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5362" name="Содержимое 3" descr="http://www.ap.altairegion.ru/220-03/17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188913"/>
            <a:ext cx="16176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4140200" y="476250"/>
            <a:ext cx="44640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  <a:latin typeface="Calibri" pitchFamily="34" charset="0"/>
              </a:rPr>
              <a:t>Петр Бородкин</a:t>
            </a: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/>
              <a:t>Ломоносов – город в Ленинградской области, в 40 км от Санкт-Петербурга. Расположен на южном берегу Финского залива. 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35842" name="Рисунок 4" descr="http://autotravel.ru/phalbum/10153/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50038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6" descr="Санкт-Петербург, Ломоносов (Ораниенбаум), Катальная Горка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1323975"/>
            <a:ext cx="4140200" cy="55340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Кавалерийский корпус</a:t>
            </a:r>
          </a:p>
        </p:txBody>
      </p:sp>
      <p:pic>
        <p:nvPicPr>
          <p:cNvPr id="36866" name="Picture 4" descr="Санкт-Петербург, Ломоносов (Ораниенбаум), Кавалерийский корпус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68413"/>
            <a:ext cx="9144000" cy="558958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Ломоносов – город </a:t>
            </a:r>
            <a:br>
              <a:rPr lang="ru-RU" b="1" dirty="0" smtClean="0"/>
            </a:br>
            <a:r>
              <a:rPr lang="ru-RU" b="1" dirty="0" smtClean="0"/>
              <a:t>в Ленинградской области</a:t>
            </a:r>
            <a:endParaRPr lang="ru-RU" dirty="0"/>
          </a:p>
        </p:txBody>
      </p:sp>
      <p:pic>
        <p:nvPicPr>
          <p:cNvPr id="37890" name="Содержимое 4" descr="Санкт-Петербург, Ломоносов (Ораниенбаум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1557338"/>
            <a:ext cx="4140200" cy="5300662"/>
          </a:xfrm>
        </p:spPr>
      </p:pic>
      <p:pic>
        <p:nvPicPr>
          <p:cNvPr id="37891" name="Picture 4" descr="Санкт-Петербург, Ломоносов (Ораниенбаум), Почетные воро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57338"/>
            <a:ext cx="5910263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4" name="Picture 2" descr="Санкт-Петербург, Ломоносов (Ораниенбаум), Собор Архангела Михаил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8915" name="Прямоугольник 4"/>
          <p:cNvSpPr>
            <a:spLocks noChangeArrowheads="1"/>
          </p:cNvSpPr>
          <p:nvPr/>
        </p:nvSpPr>
        <p:spPr bwMode="auto">
          <a:xfrm>
            <a:off x="0" y="0"/>
            <a:ext cx="6192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 </a:t>
            </a:r>
            <a:r>
              <a:rPr lang="ru-RU" sz="3200" b="1">
                <a:latin typeface="Calibri" pitchFamily="34" charset="0"/>
              </a:rPr>
              <a:t>Собор Архангела Михаила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Содержимое 2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        Учителя и просветители </a:t>
            </a:r>
            <a:r>
              <a:rPr lang="ru-RU" b="1" smtClean="0">
                <a:solidFill>
                  <a:srgbClr val="FF0000"/>
                </a:solidFill>
              </a:rPr>
              <a:t>Алтая</a:t>
            </a:r>
            <a:r>
              <a:rPr lang="ru-RU" b="1" smtClean="0"/>
              <a:t> включены </a:t>
            </a:r>
          </a:p>
          <a:p>
            <a:pPr>
              <a:buFont typeface="Arial" charset="0"/>
              <a:buNone/>
            </a:pPr>
            <a:r>
              <a:rPr lang="ru-RU" b="1" smtClean="0"/>
              <a:t>   в </a:t>
            </a:r>
            <a:r>
              <a:rPr lang="ru-RU" b="1" smtClean="0">
                <a:solidFill>
                  <a:srgbClr val="FF0000"/>
                </a:solidFill>
              </a:rPr>
              <a:t>энциклопедию «Ломоносов»</a:t>
            </a:r>
            <a:r>
              <a:rPr lang="ru-RU" b="1" smtClean="0"/>
              <a:t>.</a:t>
            </a:r>
          </a:p>
          <a:p>
            <a:pPr>
              <a:buFont typeface="Arial" charset="0"/>
              <a:buNone/>
            </a:pPr>
            <a:endParaRPr lang="ru-RU" b="1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ru-RU" b="1" smtClean="0"/>
              <a:t>         Трехтомник был издан в честь</a:t>
            </a:r>
          </a:p>
          <a:p>
            <a:pPr>
              <a:buFont typeface="Arial" charset="0"/>
              <a:buNone/>
            </a:pPr>
            <a:r>
              <a:rPr lang="ru-RU" b="1" smtClean="0"/>
              <a:t> </a:t>
            </a:r>
            <a:r>
              <a:rPr lang="ru-RU" b="1" smtClean="0">
                <a:solidFill>
                  <a:srgbClr val="FF0000"/>
                </a:solidFill>
              </a:rPr>
              <a:t>300-летия </a:t>
            </a:r>
            <a:r>
              <a:rPr lang="ru-RU" b="1" smtClean="0"/>
              <a:t>великого русского </a:t>
            </a:r>
            <a:r>
              <a:rPr lang="ru-RU" b="1" smtClean="0">
                <a:solidFill>
                  <a:srgbClr val="FF0000"/>
                </a:solidFill>
              </a:rPr>
              <a:t>ученого-энциклопедиста </a:t>
            </a:r>
            <a:r>
              <a:rPr lang="ru-RU" b="1" smtClean="0"/>
              <a:t>Михаила Васильевича Ломоносова.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88913"/>
            <a:ext cx="7583488" cy="6511925"/>
          </a:xfrm>
          <a:solidFill>
            <a:srgbClr val="EFE6C7"/>
          </a:solidFill>
          <a:ln>
            <a:solidFill>
              <a:srgbClr val="3333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0" y="2924175"/>
            <a:ext cx="7451725" cy="1470025"/>
          </a:xfrm>
        </p:spPr>
        <p:txBody>
          <a:bodyPr/>
          <a:lstStyle/>
          <a:p>
            <a:r>
              <a:rPr lang="ru-RU" b="1" smtClean="0"/>
              <a:t>     Валерий    Золотухин</a:t>
            </a:r>
          </a:p>
        </p:txBody>
      </p:sp>
      <p:pic>
        <p:nvPicPr>
          <p:cNvPr id="16386" name="Picture 2" descr="http://www.biysk.ru/~basket/zolotyx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76250"/>
            <a:ext cx="19431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В театре Валерия Золотухина на Алтае появился главный режисс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Ползунов Иван Иванович</a:t>
            </a:r>
            <a:br>
              <a:rPr lang="ru-RU" dirty="0" smtClean="0"/>
            </a:br>
            <a:r>
              <a:rPr lang="ru-RU" dirty="0" smtClean="0"/>
              <a:t>(1728  - 1766)</a:t>
            </a:r>
            <a:endParaRPr lang="ru-RU" dirty="0"/>
          </a:p>
        </p:txBody>
      </p:sp>
      <p:pic>
        <p:nvPicPr>
          <p:cNvPr id="18434" name="Содержимое 3" descr="http://www.barnaul-altai.ru/info/barnaul/people/img/polzunov5_2m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773238"/>
            <a:ext cx="3205162" cy="4525962"/>
          </a:xfrm>
        </p:spPr>
      </p:pic>
      <p:pic>
        <p:nvPicPr>
          <p:cNvPr id="18435" name="Рисунок 5" descr="http://www.imyanauki.ru/upload_data/91/UPLD6AevDf.photo_146x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205038"/>
            <a:ext cx="273526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Макет паровой машины И.И. Ползунова - Краеведческий музей Барнаула</a:t>
            </a:r>
          </a:p>
        </p:txBody>
      </p:sp>
      <p:pic>
        <p:nvPicPr>
          <p:cNvPr id="19458" name="Содержимое 3" descr="Макет паровой машины И.И. Ползунова - Краведческий музей Барнаул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1775" y="1484313"/>
            <a:ext cx="3529013" cy="50403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Г.С.Титов, летчик-космонавт СССР, Герой Советского Союза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(1935 – 2000)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://ote4estvo.ru/uploads/1297247994_48567892_titov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773238"/>
            <a:ext cx="3025775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http://dic.academic.ru/pictures/enc_biography/0af553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133600"/>
            <a:ext cx="2808288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  </a:t>
            </a:r>
            <a:r>
              <a:rPr lang="ru-RU" b="1" dirty="0" err="1" smtClean="0"/>
              <a:t>Григо́рий</a:t>
            </a:r>
            <a:r>
              <a:rPr lang="ru-RU" b="1" dirty="0" smtClean="0"/>
              <a:t> </a:t>
            </a:r>
            <a:r>
              <a:rPr lang="ru-RU" b="1" dirty="0" err="1" smtClean="0"/>
              <a:t>Ива́нович</a:t>
            </a:r>
            <a:r>
              <a:rPr lang="ru-RU" b="1" dirty="0" smtClean="0"/>
              <a:t> </a:t>
            </a:r>
            <a:r>
              <a:rPr lang="ru-RU" b="1" dirty="0" err="1" smtClean="0"/>
              <a:t>Гу́ркин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smtClean="0">
                <a:hlinkClick r:id="rId2" tooltip="1870 год"/>
              </a:rPr>
              <a:t>1870</a:t>
            </a:r>
            <a:r>
              <a:rPr lang="ru-RU" dirty="0" smtClean="0"/>
              <a:t> — </a:t>
            </a:r>
            <a:r>
              <a:rPr lang="ru-RU" dirty="0" smtClean="0">
                <a:hlinkClick r:id="rId3" tooltip="1937 год"/>
              </a:rPr>
              <a:t>1937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1506" name="Рисунок 3" descr="http://chtoby-pomnili.com/preview.php?width=max&amp;dir=350&amp;id=1542749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1484313"/>
            <a:ext cx="33131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3" descr="http://chtoby-pomnili.com/preview.php?width=max&amp;dir=350&amp;id=15427499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3024187" cy="4525962"/>
          </a:xfrm>
        </p:spPr>
      </p:pic>
      <p:pic>
        <p:nvPicPr>
          <p:cNvPr id="22530" name="Picture 2" descr="http://chtoby-pomnili.com/preview.php?width=max&amp;dir=350&amp;id=1542749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916113"/>
            <a:ext cx="597217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237</Words>
  <Application>Microsoft Office PowerPoint</Application>
  <PresentationFormat>On-screen Show (4:3)</PresentationFormat>
  <Paragraphs>34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Calibri</vt:lpstr>
      <vt:lpstr>Arial</vt:lpstr>
      <vt:lpstr>Times New Roman</vt:lpstr>
      <vt:lpstr>Тема Office</vt:lpstr>
      <vt:lpstr>Слайд 1</vt:lpstr>
      <vt:lpstr>Слайд 2</vt:lpstr>
      <vt:lpstr>     Валерий    Золотухин</vt:lpstr>
      <vt:lpstr>Слайд 4</vt:lpstr>
      <vt:lpstr>Ползунов Иван Иванович (1728  - 1766)</vt:lpstr>
      <vt:lpstr>Макет паровой машины И.И. Ползунова - Краеведческий музей Барнаула</vt:lpstr>
      <vt:lpstr>Г.С.Титов, летчик-космонавт СССР, Герой Советского Союза (1935 – 2000) </vt:lpstr>
      <vt:lpstr>  Григо́рий Ива́нович Гу́ркин  (1870 — 1937)</vt:lpstr>
      <vt:lpstr>Слайд 9</vt:lpstr>
      <vt:lpstr>Слайд 10</vt:lpstr>
      <vt:lpstr>Михаи́л Тимофе́евич Кала́шников</vt:lpstr>
      <vt:lpstr>Слайд 12</vt:lpstr>
      <vt:lpstr>Алексей Смертин</vt:lpstr>
      <vt:lpstr>Татьяна Котова</vt:lpstr>
      <vt:lpstr>Юный герой Алтая </vt:lpstr>
      <vt:lpstr>Михаи́л (Миха́йло) Васи́льевич Ломоно́сов </vt:lpstr>
      <vt:lpstr>МГУ</vt:lpstr>
      <vt:lpstr>Слайд 18</vt:lpstr>
      <vt:lpstr>Слайд 19</vt:lpstr>
      <vt:lpstr>Ломоносов – город в Ленинградской области, в 40 км от Санкт-Петербурга. Расположен на южном берегу Финского залива.  </vt:lpstr>
      <vt:lpstr>Кавалерийский корпус</vt:lpstr>
      <vt:lpstr>Ломоносов – город  в Ленинградской области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</dc:creator>
  <cp:lastModifiedBy>sergey.suharev</cp:lastModifiedBy>
  <cp:revision>36</cp:revision>
  <dcterms:created xsi:type="dcterms:W3CDTF">2011-12-08T07:12:44Z</dcterms:created>
  <dcterms:modified xsi:type="dcterms:W3CDTF">2012-02-21T14:04:27Z</dcterms:modified>
</cp:coreProperties>
</file>