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5" r:id="rId13"/>
    <p:sldId id="271" r:id="rId14"/>
    <p:sldId id="272" r:id="rId15"/>
    <p:sldId id="274" r:id="rId16"/>
    <p:sldId id="275" r:id="rId17"/>
    <p:sldId id="276" r:id="rId18"/>
    <p:sldId id="277" r:id="rId19"/>
    <p:sldId id="278" r:id="rId20"/>
    <p:sldId id="280" r:id="rId21"/>
    <p:sldId id="270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4" autoAdjust="0"/>
    <p:restoredTop sz="94660"/>
  </p:normalViewPr>
  <p:slideViewPr>
    <p:cSldViewPr>
      <p:cViewPr varScale="1">
        <p:scale>
          <a:sx n="70" d="100"/>
          <a:sy n="70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24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19DA7-B428-40ED-9A61-2CAD5830FA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555E7-5627-4251-83AF-29D48E8464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464E2-1736-4E76-A4B1-D625DA9973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2BC25-B7C8-4C35-AE8A-51DA6AFED3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323A9-71A9-4BC8-88F6-99B560E4A2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3CAE2-C6BC-44B0-8A6B-0F5B8A3C8B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93DC8-87BF-425D-822B-5602B4289C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2BDF1-8882-473D-B5F2-931B585DB9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310ED-A07C-4497-8D7C-673CC31B8A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1905A-7D4C-4208-B48E-0D609F45EB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E7E14-D329-40CA-AF68-46FBFA187A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19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90774DA-A838-4907-9437-7C0BC17F2E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Урок по теме: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«Серебряное копытце»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1267" name="Picture 4" descr="народ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73063"/>
            <a:ext cx="9144000" cy="611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2292" name="Picture 4" descr="нрод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3175"/>
            <a:ext cx="8785225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3316" name="Picture 4" descr="народ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4340" name="Picture 5" descr="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60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253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5364" name="Picture 4" descr="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75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457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7412" name="Picture 4" descr="15-sestrica-alenushka-i-bratec-ivanushk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560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8436" name="Picture 4" descr="31DYW8CiqI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5888"/>
            <a:ext cx="9144000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88cc1adda73aa3d0-origina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0"/>
            <a:ext cx="8532813" cy="68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0483" name="Picture 4" descr="246item1_o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7625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867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1508" name="Picture 4" descr="45912600_lyag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9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3075" name="Picture 4" descr="карт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04813"/>
            <a:ext cx="9144000" cy="606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3555" name="Picture 4" descr="i_00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04813"/>
            <a:ext cx="9144000" cy="565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6628" name="Picture 4" descr="бажов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4099" name="Picture 4" descr="лес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04813"/>
            <a:ext cx="9144000" cy="605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5123" name="Picture 4" descr="Русское пол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04813"/>
            <a:ext cx="9144000" cy="598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6147" name="Picture 4" descr="мор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87375"/>
            <a:ext cx="9144000" cy="568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7172" name="Picture 4" descr="волг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8195" name="Picture 4" descr="байкал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8100" y="342900"/>
            <a:ext cx="92202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9220" name="Picture 4" descr="горы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0243" name="Picture 4" descr="народ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04813"/>
            <a:ext cx="9144000" cy="610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58</TotalTime>
  <Words>4</Words>
  <Application>Microsoft Office PowerPoint</Application>
  <PresentationFormat>Экран (4:3)</PresentationFormat>
  <Paragraphs>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Wingdings</vt:lpstr>
      <vt:lpstr>Calibri</vt:lpstr>
      <vt:lpstr>Облака</vt:lpstr>
      <vt:lpstr>Урок по теме:  «Серебряное копытце»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Богатов</dc:creator>
  <cp:lastModifiedBy>Дарёна</cp:lastModifiedBy>
  <cp:revision>8</cp:revision>
  <dcterms:created xsi:type="dcterms:W3CDTF">2010-12-14T17:14:22Z</dcterms:created>
  <dcterms:modified xsi:type="dcterms:W3CDTF">2012-03-28T17:53:23Z</dcterms:modified>
</cp:coreProperties>
</file>