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79126B-CBBB-4ED4-80EC-B2864FAC4049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8F14F6-E39E-4D31-AA2D-89DAF1C63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0AE6E7-A878-4DEC-8AB0-0BED73244C98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F4AF54-C7A9-4E4D-BD12-9D982979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812E-A393-42B1-9BF4-01C4AD1ECCA0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3F7C-3617-4A61-8A83-E1E85716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F589-45D8-47FF-B4C7-5C424D43DB9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A378-794E-47DB-B489-A377AAB95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AD8D-16AC-4789-8747-CC799990020E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4702-D796-4BA8-92EF-68C4854D6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1544-4BB8-4F85-8BCE-357EECA2CBB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C845-54FD-4A56-A8C6-389ECBE3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BBB8-20DF-4D3F-9092-A4BD9811F2F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9D894-E882-43BC-8EBC-EAABAAB50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AAEA-D05B-4DE1-872C-5ED9CA53640D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A0E5-BD8E-47C0-8E19-A89AEF3D0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6A67-EF83-48C3-9383-B3B27910F07F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FA7A-357F-4417-9B27-6C2EAF32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A133-D503-4236-89A6-80AD99FF204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63DB-0ABC-41C0-B58A-B8F71FA27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457D-FA60-4539-9740-8C192C64F273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9C66-BF4D-4CBF-B237-F73CB6821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6F14-E151-4677-888E-85B79FF8616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7A1-1316-4C18-9271-E6269509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8F1B-8089-47FF-997F-20D5D4E7FE64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861C-FBEB-4DB6-A359-E286341F6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9E608-2564-459E-8CE2-AD8053DE86A2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B8A192-06AE-45C8-92C3-F30B1ADB4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3124200"/>
          </a:xfrm>
        </p:spPr>
        <p:txBody>
          <a:bodyPr/>
          <a:lstStyle/>
          <a:p>
            <a:r>
              <a:rPr lang="ru-RU" sz="5400" b="1" smtClean="0">
                <a:latin typeface="Arial" charset="0"/>
              </a:rPr>
              <a:t>РАСТЕНЕВОДСТВО</a:t>
            </a: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46085" name="Rectangle 5"/>
          <p:cNvSpPr>
            <a:spLocks noGrp="1"/>
          </p:cNvSpPr>
          <p:nvPr>
            <p:ph type="subTitle" idx="1"/>
          </p:nvPr>
        </p:nvSpPr>
        <p:spPr>
          <a:xfrm>
            <a:off x="1371600" y="2924175"/>
            <a:ext cx="6400800" cy="3933825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  <a:latin typeface="Arial" charset="0"/>
              </a:rPr>
              <a:t>урок по окружающему миру </a:t>
            </a:r>
          </a:p>
          <a:p>
            <a:r>
              <a:rPr lang="ru-RU" sz="3600" smtClean="0">
                <a:solidFill>
                  <a:schemeClr val="tx1"/>
                </a:solidFill>
                <a:latin typeface="Arial" charset="0"/>
              </a:rPr>
              <a:t>в 4-м классе</a:t>
            </a:r>
          </a:p>
          <a:p>
            <a:r>
              <a:rPr lang="ru-RU" smtClean="0">
                <a:solidFill>
                  <a:schemeClr val="tx1"/>
                </a:solidFill>
                <a:latin typeface="Arial" charset="0"/>
              </a:rPr>
              <a:t>подготовил учитель высшей квалификационной категории</a:t>
            </a:r>
          </a:p>
          <a:p>
            <a:r>
              <a:rPr lang="ru-RU" smtClean="0">
                <a:solidFill>
                  <a:schemeClr val="tx1"/>
                </a:solidFill>
                <a:latin typeface="Arial" charset="0"/>
              </a:rPr>
              <a:t>Бережная Татьяна Николаевна</a:t>
            </a:r>
          </a:p>
          <a:p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МБОУ «СОШ №11 имени Героя России Трошева Г.Н.» г.о.Нальчик</a:t>
            </a:r>
          </a:p>
          <a:p>
            <a:endParaRPr lang="ru-RU" sz="2400" smtClean="0">
              <a:solidFill>
                <a:schemeClr val="tx1"/>
              </a:solidFill>
              <a:latin typeface="Arial" charset="0"/>
            </a:endParaRPr>
          </a:p>
          <a:p>
            <a:endParaRPr lang="ru-RU" sz="24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3200" smtClean="0"/>
              <a:t>Хлебобулочные изделия</a:t>
            </a:r>
          </a:p>
        </p:txBody>
      </p:sp>
      <p:pic>
        <p:nvPicPr>
          <p:cNvPr id="23554" name="Рисунок 4" descr="хлеб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Хлеб – всему голова</a:t>
            </a:r>
          </a:p>
        </p:txBody>
      </p:sp>
      <p:pic>
        <p:nvPicPr>
          <p:cNvPr id="24578" name="Содержимое 4" descr="9eebc7ce04cca77b40cfb9f08d022a4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357438"/>
            <a:ext cx="4038600" cy="3000375"/>
          </a:xfrm>
        </p:spPr>
      </p:pic>
      <p:pic>
        <p:nvPicPr>
          <p:cNvPr id="24579" name="Содержимое 5" descr="bread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62500" y="2338388"/>
            <a:ext cx="3810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400" smtClean="0"/>
              <a:t>          Кукуруза</a:t>
            </a:r>
          </a:p>
        </p:txBody>
      </p:sp>
      <p:pic>
        <p:nvPicPr>
          <p:cNvPr id="25602" name="Рисунок 4" descr="кукуруз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400" smtClean="0"/>
              <a:t>              Просо</a:t>
            </a:r>
          </a:p>
        </p:txBody>
      </p:sp>
      <p:pic>
        <p:nvPicPr>
          <p:cNvPr id="26626" name="Рисунок 4" descr="просо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2288" y="5661025"/>
            <a:ext cx="5948362" cy="720725"/>
          </a:xfrm>
        </p:spPr>
        <p:txBody>
          <a:bodyPr/>
          <a:lstStyle/>
          <a:p>
            <a:r>
              <a:rPr lang="ru-RU" sz="3200" smtClean="0"/>
              <a:t>                      А.С. Пушкин</a:t>
            </a:r>
          </a:p>
        </p:txBody>
      </p:sp>
      <p:pic>
        <p:nvPicPr>
          <p:cNvPr id="27650" name="Рисунок 4" descr="Пушкин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620713"/>
            <a:ext cx="6029325" cy="5024437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4" descr="черкешен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2276475"/>
            <a:ext cx="5508625" cy="4132263"/>
          </a:xfrm>
        </p:spPr>
      </p:pic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813"/>
            <a:ext cx="3538538" cy="5721350"/>
          </a:xfrm>
        </p:spPr>
        <p:txBody>
          <a:bodyPr/>
          <a:lstStyle/>
          <a:p>
            <a:r>
              <a:rPr lang="ru-RU" sz="2400" b="1" i="1" smtClean="0"/>
              <a:t>Черкешенка тропой тенистой</a:t>
            </a:r>
            <a:endParaRPr lang="ru-RU" sz="2400" smtClean="0"/>
          </a:p>
          <a:p>
            <a:r>
              <a:rPr lang="ru-RU" sz="2400" b="1" i="1" smtClean="0"/>
              <a:t>Приносит пленнику вино</a:t>
            </a:r>
            <a:endParaRPr lang="ru-RU" sz="2400" smtClean="0"/>
          </a:p>
          <a:p>
            <a:r>
              <a:rPr lang="ru-RU" sz="2400" b="1" i="1" smtClean="0"/>
              <a:t>Кумыс и ульев сок душистый</a:t>
            </a:r>
            <a:endParaRPr lang="ru-RU" sz="2400" smtClean="0"/>
          </a:p>
          <a:p>
            <a:r>
              <a:rPr lang="ru-RU" sz="2400" b="1" i="1" smtClean="0"/>
              <a:t>И белоснежное пшено.</a:t>
            </a:r>
            <a:endParaRPr lang="ru-RU" sz="2400" smtClean="0"/>
          </a:p>
          <a:p>
            <a:endParaRPr lang="ru-RU" sz="240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3600" smtClean="0"/>
              <a:t>                  Пшено</a:t>
            </a:r>
          </a:p>
        </p:txBody>
      </p:sp>
      <p:pic>
        <p:nvPicPr>
          <p:cNvPr id="29698" name="Рисунок 4" descr="пшено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r>
              <a:rPr lang="ru-RU" sz="2000" i="1" smtClean="0"/>
              <a:t>Всем известное пшено – это и есть просо.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792288" y="5000625"/>
            <a:ext cx="5486400" cy="571500"/>
          </a:xfrm>
        </p:spPr>
        <p:txBody>
          <a:bodyPr/>
          <a:lstStyle/>
          <a:p>
            <a:r>
              <a:rPr lang="ru-RU" sz="2800" smtClean="0"/>
              <a:t>                   </a:t>
            </a:r>
            <a:r>
              <a:rPr lang="ru-RU" sz="3600" smtClean="0"/>
              <a:t>Баклажан</a:t>
            </a:r>
          </a:p>
        </p:txBody>
      </p:sp>
      <p:pic>
        <p:nvPicPr>
          <p:cNvPr id="30722" name="Рисунок 4" descr="baklazhan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8" y="612775"/>
            <a:ext cx="5486400" cy="41021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000" smtClean="0"/>
              <a:t>                 Перец</a:t>
            </a:r>
          </a:p>
        </p:txBody>
      </p:sp>
      <p:pic>
        <p:nvPicPr>
          <p:cNvPr id="31746" name="Рисунок 4" descr="peppers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857375" y="4786313"/>
            <a:ext cx="5486400" cy="566737"/>
          </a:xfrm>
        </p:spPr>
        <p:txBody>
          <a:bodyPr/>
          <a:lstStyle/>
          <a:p>
            <a:r>
              <a:rPr lang="ru-RU" sz="3600" smtClean="0"/>
              <a:t>               Капуста</a:t>
            </a:r>
          </a:p>
        </p:txBody>
      </p:sp>
      <p:pic>
        <p:nvPicPr>
          <p:cNvPr id="32770" name="Рисунок 4" descr="капустаjpg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alpha val="5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4" descr="кабардинец на лошади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620713"/>
            <a:ext cx="7278687" cy="5459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857375" y="4800600"/>
            <a:ext cx="5421313" cy="566738"/>
          </a:xfrm>
        </p:spPr>
        <p:txBody>
          <a:bodyPr/>
          <a:lstStyle/>
          <a:p>
            <a:r>
              <a:rPr lang="ru-RU" sz="4000" smtClean="0"/>
              <a:t>                   Лук</a:t>
            </a:r>
          </a:p>
        </p:txBody>
      </p:sp>
      <p:pic>
        <p:nvPicPr>
          <p:cNvPr id="33794" name="Рисунок 4" descr="лук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3600" smtClean="0"/>
              <a:t>                Морковь</a:t>
            </a:r>
          </a:p>
        </p:txBody>
      </p:sp>
      <p:pic>
        <p:nvPicPr>
          <p:cNvPr id="34818" name="Рисунок 4" descr="морковь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400" smtClean="0"/>
              <a:t>             Огурец</a:t>
            </a:r>
          </a:p>
        </p:txBody>
      </p:sp>
      <p:pic>
        <p:nvPicPr>
          <p:cNvPr id="35842" name="Рисунок 4" descr="огурцы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000" smtClean="0"/>
              <a:t>            Помидор</a:t>
            </a:r>
          </a:p>
        </p:txBody>
      </p:sp>
      <p:pic>
        <p:nvPicPr>
          <p:cNvPr id="36866" name="Рисунок 4" descr="-помидоры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400" smtClean="0"/>
              <a:t>            Свекла</a:t>
            </a:r>
          </a:p>
        </p:txBody>
      </p:sp>
      <p:pic>
        <p:nvPicPr>
          <p:cNvPr id="37890" name="Рисунок 4" descr="свеклаjpg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3600" smtClean="0"/>
              <a:t>                 Чеснок</a:t>
            </a:r>
          </a:p>
        </p:txBody>
      </p:sp>
      <p:pic>
        <p:nvPicPr>
          <p:cNvPr id="38914" name="Рисунок 4" descr="чеснокjpeg.jpe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187450" y="4857750"/>
            <a:ext cx="6553200" cy="1163638"/>
          </a:xfrm>
        </p:spPr>
        <p:txBody>
          <a:bodyPr/>
          <a:lstStyle/>
          <a:p>
            <a:pPr algn="ctr"/>
            <a:r>
              <a:rPr lang="ru-RU" sz="4000" smtClean="0"/>
              <a:t>     </a:t>
            </a:r>
            <a:r>
              <a:rPr lang="ru-RU" sz="4000" smtClean="0">
                <a:latin typeface="Arial" charset="0"/>
              </a:rPr>
              <a:t>Атажукинский  п</a:t>
            </a:r>
            <a:r>
              <a:rPr lang="ru-RU" sz="4000" smtClean="0"/>
              <a:t>арк 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/>
              <a:t>г. Нальчика</a:t>
            </a:r>
          </a:p>
        </p:txBody>
      </p:sp>
      <p:pic>
        <p:nvPicPr>
          <p:cNvPr id="39938" name="Рисунок 4" descr="russia-foto-nalchik-foto1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2288" y="642938"/>
            <a:ext cx="5486400" cy="4000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4" descr="1227514312_ras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260350"/>
            <a:ext cx="4129088" cy="5505450"/>
          </a:xfrm>
        </p:spPr>
      </p:pic>
      <p:pic>
        <p:nvPicPr>
          <p:cNvPr id="40963" name="Содержимое 5" descr="парк нальчика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1125538"/>
            <a:ext cx="4279900" cy="547211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Цветники г. Нальчика </a:t>
            </a:r>
          </a:p>
        </p:txBody>
      </p:sp>
      <p:pic>
        <p:nvPicPr>
          <p:cNvPr id="41986" name="Содержимое 4" descr="1291875446_cvetochnaja-klumb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773238"/>
            <a:ext cx="4464050" cy="3960812"/>
          </a:xfrm>
        </p:spPr>
      </p:pic>
      <p:pic>
        <p:nvPicPr>
          <p:cNvPr id="41987" name="Содержимое 5" descr="садоводство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2349500"/>
            <a:ext cx="4038600" cy="30289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400" smtClean="0"/>
              <a:t>                 Лес</a:t>
            </a:r>
          </a:p>
        </p:txBody>
      </p:sp>
      <p:pic>
        <p:nvPicPr>
          <p:cNvPr id="43010" name="Рисунок 4" descr="deep-fores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3011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308725" cy="804862"/>
          </a:xfrm>
        </p:spPr>
        <p:txBody>
          <a:bodyPr/>
          <a:lstStyle/>
          <a:p>
            <a:r>
              <a:rPr lang="ru-RU" sz="3200" smtClean="0"/>
              <a:t>Лес – это «легкие» земного шара.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Коневодческие хозяйства</a:t>
            </a:r>
            <a:endParaRPr lang="ru-RU" dirty="0"/>
          </a:p>
        </p:txBody>
      </p:sp>
      <p:pic>
        <p:nvPicPr>
          <p:cNvPr id="16386" name="Содержимое 4" descr="761287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989138"/>
            <a:ext cx="4576763" cy="3281362"/>
          </a:xfrm>
        </p:spPr>
      </p:pic>
      <p:pic>
        <p:nvPicPr>
          <p:cNvPr id="16387" name="Содержимое 5" descr="коневодческое хозяйство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84663" y="3357563"/>
            <a:ext cx="4608512" cy="31575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Сосновый лес в Приэльбрусье</a:t>
            </a:r>
          </a:p>
        </p:txBody>
      </p:sp>
      <p:pic>
        <p:nvPicPr>
          <p:cNvPr id="44034" name="Содержимое 4" descr="002_21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2420938"/>
            <a:ext cx="4038600" cy="3846512"/>
          </a:xfrm>
        </p:spPr>
      </p:pic>
      <p:pic>
        <p:nvPicPr>
          <p:cNvPr id="44035" name="Содержимое 9" descr="p_IMG_1390_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7900" y="1484313"/>
            <a:ext cx="4038600" cy="3529012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4" descr="x_e7a8cbd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549275"/>
            <a:ext cx="7891463" cy="59182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Лошади – участники ВОВ</a:t>
            </a:r>
          </a:p>
        </p:txBody>
      </p:sp>
      <p:pic>
        <p:nvPicPr>
          <p:cNvPr id="17410" name="Содержимое 4" descr="0_60d57_e7c5bcb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357563"/>
            <a:ext cx="4321175" cy="3432175"/>
          </a:xfrm>
        </p:spPr>
      </p:pic>
      <p:pic>
        <p:nvPicPr>
          <p:cNvPr id="17411" name="Содержимое 5" descr="0_60d5a_8d998e4f_X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557338"/>
            <a:ext cx="4427538" cy="332581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Памятник 115 </a:t>
            </a:r>
            <a:r>
              <a:rPr lang="ru-RU" dirty="0" err="1" smtClean="0"/>
              <a:t>кав</a:t>
            </a:r>
            <a:r>
              <a:rPr lang="ru-RU" dirty="0" smtClean="0"/>
              <a:t>. Дивизии Кабардино-Балкарии</a:t>
            </a:r>
            <a:endParaRPr lang="ru-RU" dirty="0"/>
          </a:p>
        </p:txBody>
      </p:sp>
      <p:pic>
        <p:nvPicPr>
          <p:cNvPr id="18434" name="Содержимое 3" descr="foto17_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1638300"/>
            <a:ext cx="4222750" cy="521970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8" name="Рисунок 4" descr="1313705598_foto-kabardinskoy-porody-loshadey-gnedoy-masti-gnedoy-kon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620713"/>
            <a:ext cx="7786688" cy="56610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3"/>
            <a:ext cx="8229600" cy="250033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Растениеводство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150018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Отрасли растениеводства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4750"/>
            <a:ext cx="7772400" cy="1928813"/>
          </a:xfrm>
          <a:blipFill>
            <a:blip r:embed="rId2" cstate="email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Полеводство, овощеводство,  садоводство, лесоводство, цветоводство.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r>
              <a:rPr lang="ru-RU" sz="4000" smtClean="0"/>
              <a:t>             Пшеница</a:t>
            </a:r>
          </a:p>
        </p:txBody>
      </p:sp>
      <p:pic>
        <p:nvPicPr>
          <p:cNvPr id="22530" name="Рисунок 4" descr="полеводство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1857375" y="5357813"/>
            <a:ext cx="5486400" cy="804862"/>
          </a:xfrm>
        </p:spPr>
        <p:txBody>
          <a:bodyPr/>
          <a:lstStyle/>
          <a:p>
            <a:r>
              <a:rPr lang="ru-RU" sz="2000" smtClean="0"/>
              <a:t>Пшеница – главная зерновая культура.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122</TotalTime>
  <Words>141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РАСТЕНЕВОДСТВО </vt:lpstr>
      <vt:lpstr>Слайд 2</vt:lpstr>
      <vt:lpstr>Коневодческие хозяйства</vt:lpstr>
      <vt:lpstr>Лошади – участники ВОВ</vt:lpstr>
      <vt:lpstr>Памятник 115 кав. Дивизии Кабардино-Балкарии</vt:lpstr>
      <vt:lpstr>Слайд 6</vt:lpstr>
      <vt:lpstr>Растениеводство</vt:lpstr>
      <vt:lpstr>Отрасли растениеводства</vt:lpstr>
      <vt:lpstr>             Пшеница</vt:lpstr>
      <vt:lpstr>Хлебобулочные изделия</vt:lpstr>
      <vt:lpstr>Хлеб – всему голова</vt:lpstr>
      <vt:lpstr>          Кукуруза</vt:lpstr>
      <vt:lpstr>              Просо</vt:lpstr>
      <vt:lpstr>                      А.С. Пушкин</vt:lpstr>
      <vt:lpstr>Слайд 15</vt:lpstr>
      <vt:lpstr>                  Пшено</vt:lpstr>
      <vt:lpstr>                   Баклажан</vt:lpstr>
      <vt:lpstr>                 Перец</vt:lpstr>
      <vt:lpstr>               Капуста</vt:lpstr>
      <vt:lpstr>                   Лук</vt:lpstr>
      <vt:lpstr>                Морковь</vt:lpstr>
      <vt:lpstr>             Огурец</vt:lpstr>
      <vt:lpstr>            Помидор</vt:lpstr>
      <vt:lpstr>            Свекла</vt:lpstr>
      <vt:lpstr>                 Чеснок</vt:lpstr>
      <vt:lpstr>     Атажукинский  парк  г. Нальчика</vt:lpstr>
      <vt:lpstr>Слайд 27</vt:lpstr>
      <vt:lpstr>Цветники г. Нальчика </vt:lpstr>
      <vt:lpstr>                 Лес</vt:lpstr>
      <vt:lpstr>Сосновый лес в Приэльбрусье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Дарёна</cp:lastModifiedBy>
  <cp:revision>14</cp:revision>
  <dcterms:modified xsi:type="dcterms:W3CDTF">2012-03-28T16:28:19Z</dcterms:modified>
</cp:coreProperties>
</file>