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9" r:id="rId2"/>
    <p:sldId id="265" r:id="rId3"/>
    <p:sldId id="259" r:id="rId4"/>
    <p:sldId id="260" r:id="rId5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02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3175" y="5689600"/>
            <a:ext cx="6854825" cy="3454400"/>
            <a:chOff x="2" y="2688"/>
            <a:chExt cx="5758" cy="1632"/>
          </a:xfrm>
        </p:grpSpPr>
        <p:sp>
          <p:nvSpPr>
            <p:cNvPr id="2560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560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560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561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561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563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563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565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565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566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566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6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6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6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566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514350" y="2255838"/>
            <a:ext cx="5829300" cy="2316162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566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566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342900" y="8331200"/>
            <a:ext cx="1600200" cy="6096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566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2343150" y="8331200"/>
            <a:ext cx="2171700" cy="6096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567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914900" y="8331200"/>
            <a:ext cx="1600200" cy="609600"/>
          </a:xfrm>
        </p:spPr>
        <p:txBody>
          <a:bodyPr/>
          <a:lstStyle>
            <a:lvl1pPr>
              <a:defRPr/>
            </a:lvl1pPr>
          </a:lstStyle>
          <a:p>
            <a:fld id="{A542A041-2186-4D9B-84B9-7B8650ABB6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256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66" grpId="0"/>
      <p:bldP spid="2566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566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AACDE-6A79-410A-9BD4-303CE0FF83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9888"/>
            <a:ext cx="1543050" cy="779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9888"/>
            <a:ext cx="4476750" cy="779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E85FC-67B7-4FEC-82DF-8DBB62C761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9A935-8300-4E0E-A359-C385711871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CFBFF-E5EE-4D46-A4E9-B62D880CA2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7F715-145D-4173-961D-27A47E2296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FA263-1E8C-4135-97F8-B9AB5B2FF4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805D8-8AB6-4FCF-AFA1-A566C50737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D0674-ED5D-44F8-A572-6097A43BDE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6A821-B440-47FB-A635-A790214FFF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EDA5E-D700-4BD6-B57A-54E600DFFF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reeform 2"/>
          <p:cNvSpPr>
            <a:spLocks/>
          </p:cNvSpPr>
          <p:nvPr/>
        </p:nvSpPr>
        <p:spPr bwMode="hidden">
          <a:xfrm>
            <a:off x="4970463" y="8572500"/>
            <a:ext cx="214312" cy="27940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3175" y="5689600"/>
            <a:ext cx="6854825" cy="3454400"/>
            <a:chOff x="2" y="2688"/>
            <a:chExt cx="5758" cy="1632"/>
          </a:xfrm>
        </p:grpSpPr>
        <p:sp>
          <p:nvSpPr>
            <p:cNvPr id="2458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58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458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459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459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461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461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2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2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2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2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2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2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2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2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2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2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463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463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3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3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3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3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3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3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463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463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4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4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4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464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9888"/>
            <a:ext cx="61722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464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64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464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464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0DD83D9-3B9B-42E9-97CC-52AB986CC79F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246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43" grpId="0"/>
      <p:bldP spid="2464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6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464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6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464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6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464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6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464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6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464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WordArt 6"/>
          <p:cNvSpPr>
            <a:spLocks noChangeArrowheads="1" noChangeShapeType="1" noTextEdit="1"/>
          </p:cNvSpPr>
          <p:nvPr/>
        </p:nvSpPr>
        <p:spPr bwMode="auto">
          <a:xfrm>
            <a:off x="476250" y="1908175"/>
            <a:ext cx="5497513" cy="3527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и л л ю с т р а ц и и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к   с к а з к а м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4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4664" y="395536"/>
            <a:ext cx="2856818" cy="3779912"/>
          </a:xfrm>
          <a:prstGeom prst="rect">
            <a:avLst/>
          </a:prstGeom>
        </p:spPr>
      </p:pic>
      <p:pic>
        <p:nvPicPr>
          <p:cNvPr id="7" name="Рисунок 6" descr="04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54958" y="4644008"/>
            <a:ext cx="3331282" cy="4499992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4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648" y="251520"/>
            <a:ext cx="3245711" cy="3960440"/>
          </a:xfrm>
          <a:prstGeom prst="rect">
            <a:avLst/>
          </a:prstGeom>
        </p:spPr>
      </p:pic>
      <p:pic>
        <p:nvPicPr>
          <p:cNvPr id="7" name="Рисунок 6" descr="04-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4984" y="4411530"/>
            <a:ext cx="3356248" cy="4375753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4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648" y="0"/>
            <a:ext cx="3096344" cy="4156105"/>
          </a:xfrm>
          <a:prstGeom prst="rect">
            <a:avLst/>
          </a:prstGeom>
        </p:spPr>
      </p:pic>
      <p:pic>
        <p:nvPicPr>
          <p:cNvPr id="7" name="Рисунок 6" descr="04-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5052" y="4067944"/>
            <a:ext cx="3522300" cy="4752876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70</TotalTime>
  <Words>19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Wingdings</vt:lpstr>
      <vt:lpstr>Круги</vt:lpstr>
      <vt:lpstr>Слайд 1</vt:lpstr>
      <vt:lpstr>Слайд 2</vt:lpstr>
      <vt:lpstr>Слайд 3</vt:lpstr>
      <vt:lpstr>Слайд 4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school</dc:creator>
  <cp:lastModifiedBy>Дарёна</cp:lastModifiedBy>
  <cp:revision>29</cp:revision>
  <dcterms:created xsi:type="dcterms:W3CDTF">2009-01-23T07:36:03Z</dcterms:created>
  <dcterms:modified xsi:type="dcterms:W3CDTF">2012-04-19T06:34:33Z</dcterms:modified>
</cp:coreProperties>
</file>