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2" r:id="rId2"/>
    <p:sldId id="265" r:id="rId3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808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52" d="100"/>
          <a:sy n="52" d="100"/>
        </p:scale>
        <p:origin x="-20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14350" y="2641600"/>
            <a:ext cx="58293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D484F1-3CA8-4049-A934-0FB45AD722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10D2-B180-4EEC-906B-CD7A6D7E1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2375" y="304800"/>
            <a:ext cx="1600200" cy="7827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7013" y="304800"/>
            <a:ext cx="4652962" cy="7827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F4F4E-AADD-4213-AD1C-999E7379BE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B0696-6E99-406F-BD9F-C55848F593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3D6F4-8257-47CB-969F-14EAD5D81A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7013" y="2235200"/>
            <a:ext cx="3125787" cy="589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235200"/>
            <a:ext cx="3127375" cy="589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16F75-2146-412F-961C-A3A6EB4A0F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4FB6A-6FD6-4D6F-9BFB-F2C895ACE7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E0AFC-DF89-4AA0-878E-4D8D7CF0AC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F8769-FA5A-4D17-B10D-0337025196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30454-7646-4083-A5B6-61E7D7A5F3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547B7-8F28-4D15-BBB1-918156A381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27013" y="304800"/>
            <a:ext cx="63817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227013" y="2235200"/>
            <a:ext cx="6405562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8326438"/>
            <a:ext cx="17145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7145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AE46C58-1D13-4331-B8A1-6611A7825C4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33375" y="611188"/>
            <a:ext cx="6264275" cy="2016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ОДЕЖДА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33375" y="3563938"/>
            <a:ext cx="6191250" cy="16557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ПРИДВОРНЫХ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33375" y="5940425"/>
            <a:ext cx="619125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17 - 18   веков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184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 sz="800"/>
          </a:p>
          <a:p>
            <a:pPr eaLnBrk="0" hangingPunct="0"/>
            <a:endParaRPr lang="ru-RU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671513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" name="Рисунок 11" descr="0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115900"/>
            <a:ext cx="2088232" cy="2799916"/>
          </a:xfrm>
          <a:prstGeom prst="rect">
            <a:avLst/>
          </a:prstGeom>
        </p:spPr>
      </p:pic>
      <p:pic>
        <p:nvPicPr>
          <p:cNvPr id="13" name="Рисунок 12" descr="03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126" y="251521"/>
            <a:ext cx="1998222" cy="2664296"/>
          </a:xfrm>
          <a:prstGeom prst="rect">
            <a:avLst/>
          </a:prstGeom>
        </p:spPr>
      </p:pic>
      <p:pic>
        <p:nvPicPr>
          <p:cNvPr id="14" name="Рисунок 13" descr="03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4904" y="2843808"/>
            <a:ext cx="2034406" cy="2718169"/>
          </a:xfrm>
          <a:prstGeom prst="rect">
            <a:avLst/>
          </a:prstGeom>
        </p:spPr>
      </p:pic>
      <p:pic>
        <p:nvPicPr>
          <p:cNvPr id="15" name="Рисунок 14" descr="03-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2656" y="5652120"/>
            <a:ext cx="2248084" cy="3013595"/>
          </a:xfrm>
          <a:prstGeom prst="rect">
            <a:avLst/>
          </a:prstGeom>
        </p:spPr>
      </p:pic>
      <p:pic>
        <p:nvPicPr>
          <p:cNvPr id="16" name="Рисунок 15" descr="03-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9120" y="5730336"/>
            <a:ext cx="2082304" cy="2791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7">
      <a:dk1>
        <a:srgbClr val="4F4F77"/>
      </a:dk1>
      <a:lt1>
        <a:srgbClr val="FFFFFF"/>
      </a:lt1>
      <a:dk2>
        <a:srgbClr val="7979A5"/>
      </a:dk2>
      <a:lt2>
        <a:srgbClr val="F3F3FF"/>
      </a:lt2>
      <a:accent1>
        <a:srgbClr val="5D5D8B"/>
      </a:accent1>
      <a:accent2>
        <a:srgbClr val="66CCFF"/>
      </a:accent2>
      <a:accent3>
        <a:srgbClr val="BEBECF"/>
      </a:accent3>
      <a:accent4>
        <a:srgbClr val="DADADA"/>
      </a:accent4>
      <a:accent5>
        <a:srgbClr val="B6B6C4"/>
      </a:accent5>
      <a:accent6>
        <a:srgbClr val="5CB9E7"/>
      </a:accent6>
      <a:hlink>
        <a:srgbClr val="CCECFF"/>
      </a:hlink>
      <a:folHlink>
        <a:srgbClr val="FFFFC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Wingdings</vt:lpstr>
      <vt:lpstr>Times New Roman</vt:lpstr>
      <vt:lpstr>Облака</vt:lpstr>
      <vt:lpstr>Слайд 1</vt:lpstr>
      <vt:lpstr>Слайд 2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Дарёна</cp:lastModifiedBy>
  <cp:revision>23</cp:revision>
  <dcterms:created xsi:type="dcterms:W3CDTF">2009-01-23T06:38:44Z</dcterms:created>
  <dcterms:modified xsi:type="dcterms:W3CDTF">2012-04-19T06:31:19Z</dcterms:modified>
</cp:coreProperties>
</file>