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1" r:id="rId2"/>
    <p:sldId id="272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47" autoAdjust="0"/>
  </p:normalViewPr>
  <p:slideViewPr>
    <p:cSldViewPr>
      <p:cViewPr varScale="1">
        <p:scale>
          <a:sx n="57" d="100"/>
          <a:sy n="57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789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789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90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790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0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0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0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1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2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3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4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5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6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7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7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8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99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0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1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2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2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2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2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2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2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2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2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2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2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3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3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3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3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3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3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3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03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3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3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4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804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04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8043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8044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8045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EB32CFA-5F59-4F00-A7F8-5017B8B3CC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1" grpId="0"/>
      <p:bldP spid="38042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0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04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0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0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71D15-1876-4C0A-B13B-89A6E4B242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C0D9C-DC7E-48A1-A30F-633E357D9D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B98A6-60F7-47EB-8A5A-55E1AC22F8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D90E0-7336-432F-80B0-393E42FFE1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3545B-C2F9-42DE-8192-501F691329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C0B41-4A1C-44BA-B61A-582E7A94F1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B2D17-4AD0-4B01-8B2E-0D97126216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0DBB-826F-446F-B95D-2D3C7C2A10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3459C-CBE3-4F60-89C5-384414DF5B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7E417-0F96-41FD-80E8-A5E2651774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686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686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6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688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0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1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4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4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5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6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7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8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9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00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00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00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0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0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0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0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0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0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0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1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1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01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01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1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1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1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701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01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01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02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CC5B6FA8-FE7B-4B72-9B02-CE103C2BA24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702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17" grpId="0"/>
      <p:bldP spid="37021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0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0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0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0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70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70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7493000" cy="64087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Одежда  людей 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разных  с о с л о в и й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00050" y="-515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" name="Рисунок 11" descr="0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825782" cy="2952328"/>
          </a:xfrm>
          <a:prstGeom prst="rect">
            <a:avLst/>
          </a:prstGeom>
        </p:spPr>
      </p:pic>
      <p:pic>
        <p:nvPicPr>
          <p:cNvPr id="13" name="Рисунок 12" descr="02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60648"/>
            <a:ext cx="3957167" cy="2808312"/>
          </a:xfrm>
          <a:prstGeom prst="rect">
            <a:avLst/>
          </a:prstGeom>
        </p:spPr>
      </p:pic>
      <p:pic>
        <p:nvPicPr>
          <p:cNvPr id="14" name="Рисунок 13" descr="02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36356" y="260648"/>
            <a:ext cx="1329731" cy="2808312"/>
          </a:xfrm>
          <a:prstGeom prst="rect">
            <a:avLst/>
          </a:prstGeom>
        </p:spPr>
      </p:pic>
      <p:pic>
        <p:nvPicPr>
          <p:cNvPr id="15" name="Рисунок 14" descr="02-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514990"/>
            <a:ext cx="1872208" cy="2885190"/>
          </a:xfrm>
          <a:prstGeom prst="rect">
            <a:avLst/>
          </a:prstGeom>
        </p:spPr>
      </p:pic>
      <p:pic>
        <p:nvPicPr>
          <p:cNvPr id="16" name="Рисунок 15" descr="02-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3573016"/>
            <a:ext cx="2114767" cy="2907804"/>
          </a:xfrm>
          <a:prstGeom prst="rect">
            <a:avLst/>
          </a:prstGeom>
        </p:spPr>
      </p:pic>
      <p:pic>
        <p:nvPicPr>
          <p:cNvPr id="17" name="Рисунок 16" descr="02-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6016" y="4077072"/>
            <a:ext cx="2815502" cy="2395736"/>
          </a:xfrm>
          <a:prstGeom prst="rect">
            <a:avLst/>
          </a:prstGeom>
        </p:spPr>
      </p:pic>
      <p:pic>
        <p:nvPicPr>
          <p:cNvPr id="18" name="Рисунок 17" descr="02-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96336" y="3645024"/>
            <a:ext cx="1421010" cy="2789063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127</TotalTime>
  <Words>11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Граница</vt:lpstr>
      <vt:lpstr>Слайд 1</vt:lpstr>
      <vt:lpstr>Слайд 2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Дарёна</cp:lastModifiedBy>
  <cp:revision>33</cp:revision>
  <dcterms:created xsi:type="dcterms:W3CDTF">2009-01-23T07:07:00Z</dcterms:created>
  <dcterms:modified xsi:type="dcterms:W3CDTF">2012-04-19T06:27:46Z</dcterms:modified>
</cp:coreProperties>
</file>