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4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7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0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8A2BFB8-3792-4808-96DF-570CCA79C4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75618-5E2C-4061-A59D-746DBB177C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8ACA7-4F3E-4441-A773-D030548A5F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DCE3-87D6-4DDE-B302-BF5E203D9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72BC-721F-4EC1-8077-AE8B4EFD11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071B5-85C6-4B45-B8B0-3090A4CEA1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C919D-5A9A-4F78-8024-D59D1716C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473A-205A-42EF-893A-2CE59B4548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D700-F481-4F79-B71F-E08493721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1BDD7-26C0-4E34-AF64-42C6ABCCAE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821D9-196B-4927-BD0D-036EE5C6C6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3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5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7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8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31C05F6-2F01-4C9D-A75A-09C4E3BCF33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176464" cy="5376183"/>
          </a:xfrm>
          <a:prstGeom prst="rect">
            <a:avLst/>
          </a:prstGeom>
        </p:spPr>
      </p:pic>
      <p:pic>
        <p:nvPicPr>
          <p:cNvPr id="5" name="Рисунок 4" descr="01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281455"/>
            <a:ext cx="4283968" cy="5576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Круги</vt:lpstr>
      <vt:lpstr>Слайд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Дарёна</cp:lastModifiedBy>
  <cp:revision>5</cp:revision>
  <dcterms:created xsi:type="dcterms:W3CDTF">2011-12-04T17:59:09Z</dcterms:created>
  <dcterms:modified xsi:type="dcterms:W3CDTF">2012-04-19T06:21:39Z</dcterms:modified>
</cp:coreProperties>
</file>