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DISASTERS</a:t>
            </a:r>
            <a:endParaRPr lang="ru-RU" sz="80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28092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729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hurricane, a tornado, a drought,</a:t>
            </a:r>
            <a:br>
              <a:rPr lang="en-US" sz="3200" b="1" dirty="0" smtClean="0"/>
            </a:br>
            <a:r>
              <a:rPr lang="en-US" sz="3200" b="1" dirty="0" smtClean="0"/>
              <a:t> a volcano, a flood, an earthquake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340768"/>
            <a:ext cx="19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flood 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19675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a large amount of water which quickly covers a place that is usually dry land. 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20486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 earthquake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220486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a sudden shaking of the ground.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7809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hurricane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278092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a very violent wind or storm</a:t>
            </a:r>
            <a:r>
              <a:rPr lang="en-US" dirty="0" smtClean="0"/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3501008"/>
            <a:ext cx="200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tornado 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335699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is a very violent wind in the form of a funnel of air that spins at a great speed across land.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479715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volcano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9752" y="4653136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is a mountain with a hole called a crater in the top. Sometimes lava and gases are released from the crater. 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6093296"/>
            <a:ext cx="1738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drought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94928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a long period of dry weather when there is not enough water.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hunderst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988840"/>
            <a:ext cx="2088231" cy="1672986"/>
          </a:xfrm>
          <a:prstGeom prst="rect">
            <a:avLst/>
          </a:prstGeom>
        </p:spPr>
      </p:pic>
      <p:pic>
        <p:nvPicPr>
          <p:cNvPr id="5" name="Рисунок 4" descr="emergency sup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988840"/>
            <a:ext cx="2088232" cy="1618488"/>
          </a:xfrm>
          <a:prstGeom prst="rect">
            <a:avLst/>
          </a:prstGeom>
        </p:spPr>
      </p:pic>
      <p:pic>
        <p:nvPicPr>
          <p:cNvPr id="6" name="Рисунок 5" descr="emergency ser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916832"/>
            <a:ext cx="1872208" cy="1748444"/>
          </a:xfrm>
          <a:prstGeom prst="rect">
            <a:avLst/>
          </a:prstGeom>
        </p:spPr>
      </p:pic>
      <p:pic>
        <p:nvPicPr>
          <p:cNvPr id="7" name="Рисунок 6" descr="flying debbr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89390" y="1916832"/>
            <a:ext cx="1903090" cy="1760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26064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Emergency services,      flying debris, thunderstorm,              emergency supplies 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436510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Thunderstorm 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4149080"/>
            <a:ext cx="16561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Emergency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supplies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14908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Emergency services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2280" y="4365104"/>
            <a:ext cx="2021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Flying debris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64704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there is …… do…….</a:t>
            </a:r>
          </a:p>
          <a:p>
            <a:endParaRPr lang="en-US" sz="4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there is a tornado, go to the basement. 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933056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 r="7443"/>
          <a:stretch>
            <a:fillRect/>
          </a:stretch>
        </p:blipFill>
        <p:spPr bwMode="auto">
          <a:xfrm>
            <a:off x="6732240" y="4016951"/>
            <a:ext cx="2232248" cy="258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9208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there is water damage, you should not drink contaminated water. 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 prepared to evacuate the area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Don’t go to the beach to see the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wave.</a:t>
            </a:r>
            <a:r>
              <a:rPr lang="ru-RU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won’t be able to escape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there is a flood, not go to the basement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Don’t walk through the moving water if the river floods its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banks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Remember if a tsunami is approaching land, keep away from the shoreline.  </a:t>
            </a:r>
            <a:endParaRPr lang="ru-RU" sz="2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772816"/>
            <a:ext cx="61926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Homework </a:t>
            </a:r>
          </a:p>
          <a:p>
            <a:r>
              <a:rPr lang="en-US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Ex.2p.17 (</a:t>
            </a:r>
            <a:r>
              <a:rPr lang="en-US" sz="6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Wb</a:t>
            </a:r>
            <a:r>
              <a:rPr lang="en-US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endParaRPr lang="ru-RU" sz="6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233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DISASTERS</vt:lpstr>
      <vt:lpstr>A hurricane, a tornado, a drought,  a volcano, a flood, an earthquake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Гатиятова Гузель</dc:creator>
  <cp:lastModifiedBy>Гатиятова Гузель</cp:lastModifiedBy>
  <cp:revision>14</cp:revision>
  <dcterms:created xsi:type="dcterms:W3CDTF">2011-12-06T09:54:36Z</dcterms:created>
  <dcterms:modified xsi:type="dcterms:W3CDTF">2011-12-06T15:18:59Z</dcterms:modified>
</cp:coreProperties>
</file>