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4348" y="178592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Обобщение и систематизация знаний в 9 классе по теме «Односоставные предложения»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Систематизировать знания и </a:t>
            </a:r>
            <a:r>
              <a:rPr lang="ru-RU" dirty="0" smtClean="0"/>
              <a:t>умения,</a:t>
            </a:r>
            <a:endParaRPr lang="ru-RU" dirty="0" smtClean="0"/>
          </a:p>
          <a:p>
            <a:r>
              <a:rPr lang="ru-RU" dirty="0" smtClean="0"/>
              <a:t>Развивать навыки анализа текста, речевую культуру, навыки самостоятельной </a:t>
            </a:r>
            <a:r>
              <a:rPr lang="ru-RU" dirty="0" smtClean="0"/>
              <a:t>работы,</a:t>
            </a:r>
            <a:endParaRPr lang="ru-RU" dirty="0" smtClean="0"/>
          </a:p>
          <a:p>
            <a:r>
              <a:rPr lang="ru-RU" dirty="0" smtClean="0"/>
              <a:t>Воспитывать интерес к языку, любовь к малой </a:t>
            </a:r>
            <a:r>
              <a:rPr lang="ru-RU" dirty="0" smtClean="0"/>
              <a:t>родине.</a:t>
            </a:r>
            <a:endParaRPr lang="ru-RU" dirty="0"/>
          </a:p>
        </p:txBody>
      </p:sp>
      <p:pic>
        <p:nvPicPr>
          <p:cNvPr id="1026" name="Picture 2" descr="C:\Program Files (x86)\Microsoft Office\MEDIA\CAGCAT10\j014940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3929066"/>
            <a:ext cx="1972147" cy="2347865"/>
          </a:xfrm>
          <a:prstGeom prst="rect">
            <a:avLst/>
          </a:prstGeom>
          <a:noFill/>
        </p:spPr>
      </p:pic>
      <p:pic>
        <p:nvPicPr>
          <p:cNvPr id="1027" name="Picture 3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4500570"/>
            <a:ext cx="1829714" cy="1565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0298" y="428604"/>
            <a:ext cx="407196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Односоставные предложения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643570" y="1285860"/>
            <a:ext cx="85725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 flipV="1">
            <a:off x="3000364" y="1285860"/>
            <a:ext cx="100013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357290" y="1928802"/>
            <a:ext cx="292895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 главным членом  ― сказуемым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72132" y="1928802"/>
            <a:ext cx="292895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 главным членом ― подлежащим 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7573189" y="2642390"/>
            <a:ext cx="42863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000496" y="2428868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1142976" y="2428868"/>
            <a:ext cx="50006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9" idx="2"/>
          </p:cNvCxnSpPr>
          <p:nvPr/>
        </p:nvCxnSpPr>
        <p:spPr>
          <a:xfrm rot="16200000" flipH="1">
            <a:off x="2625314" y="2625322"/>
            <a:ext cx="428630" cy="357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858016" y="3429000"/>
            <a:ext cx="1928826" cy="2571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Утверждается наличие предмета.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42844" y="3429000"/>
            <a:ext cx="1928826" cy="2571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Деятель не назван, но мыслится как определённое лицо (1или2 лицо:  я, ты,  вы, мы)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285984" y="3429000"/>
            <a:ext cx="1928826" cy="2571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Деятель не назван, но </a:t>
            </a:r>
            <a:r>
              <a:rPr lang="ru-RU" dirty="0" smtClean="0"/>
              <a:t>мыслится </a:t>
            </a:r>
            <a:r>
              <a:rPr lang="ru-RU" dirty="0" smtClean="0"/>
              <a:t>как неопределённое лицо (прошедшее время , 3 лицо мн.число)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429124" y="3429000"/>
            <a:ext cx="1928826" cy="2571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Деятель не мыслится (безличные глаголы, инфинитив, слова состояния, нет)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42844" y="2928934"/>
            <a:ext cx="192882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Определённо-личные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285984" y="2928934"/>
            <a:ext cx="192882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Неопределённо-личные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429124" y="2928934"/>
            <a:ext cx="192882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безличные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858016" y="2928934"/>
            <a:ext cx="192882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назывные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Кусты, перелески да бесчисленные речки. (назывное)</a:t>
            </a:r>
          </a:p>
          <a:p>
            <a:pPr>
              <a:buNone/>
            </a:pPr>
            <a:r>
              <a:rPr lang="ru-RU" dirty="0" smtClean="0"/>
              <a:t>Когда опушки выкосят … (неопределённо-личное)</a:t>
            </a:r>
          </a:p>
          <a:p>
            <a:pPr>
              <a:buNone/>
            </a:pPr>
            <a:r>
              <a:rPr lang="ru-RU" dirty="0" smtClean="0"/>
              <a:t>Идёшь, протягиваешь руки и раздвигаешь ватную толщу. (определённо-личное)</a:t>
            </a:r>
          </a:p>
          <a:p>
            <a:pPr>
              <a:buNone/>
            </a:pPr>
            <a:r>
              <a:rPr lang="ru-RU" dirty="0" smtClean="0"/>
              <a:t>Чем тут восхищаться? (безличное)</a:t>
            </a:r>
            <a:endParaRPr lang="ru-RU" dirty="0"/>
          </a:p>
        </p:txBody>
      </p:sp>
      <p:pic>
        <p:nvPicPr>
          <p:cNvPr id="2051" name="Picture 3" descr="C:\Program Files (x86)\Microsoft Office\MEDIA\CAGCAT10\j0090386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122776"/>
            <a:ext cx="2928958" cy="2506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09" y="500045"/>
          <a:ext cx="7715304" cy="5429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68"/>
                <a:gridCol w="2571768"/>
                <a:gridCol w="2571768"/>
              </a:tblGrid>
              <a:tr h="122596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Буквы </a:t>
                      </a:r>
                      <a:r>
                        <a:rPr lang="ru-RU" sz="2000" dirty="0" err="1" smtClean="0"/>
                        <a:t>з</a:t>
                      </a:r>
                      <a:r>
                        <a:rPr lang="ru-RU" sz="2000" dirty="0" smtClean="0"/>
                        <a:t> и с на конце приставок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Мягкий знак в окончаниях глаголов 2 лица ед.числа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Проверяемая безударная гласная</a:t>
                      </a:r>
                      <a:r>
                        <a:rPr lang="ru-RU" sz="2000" baseline="0" dirty="0" smtClean="0"/>
                        <a:t> в корне слова</a:t>
                      </a:r>
                      <a:endParaRPr lang="ru-RU" sz="2000" dirty="0"/>
                    </a:p>
                  </a:txBody>
                  <a:tcPr/>
                </a:tc>
              </a:tr>
              <a:tr h="700553">
                <a:tc>
                  <a:txBody>
                    <a:bodyPr/>
                    <a:lstStyle/>
                    <a:p>
                      <a:r>
                        <a:rPr lang="ru-RU" dirty="0" smtClean="0"/>
                        <a:t>бесчисленные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идёшь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рябит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700553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раздвигаешь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протягиваешь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земля</a:t>
                      </a:r>
                      <a:endParaRPr lang="ru-RU" dirty="0"/>
                    </a:p>
                  </a:txBody>
                  <a:tcPr/>
                </a:tc>
              </a:tr>
              <a:tr h="70055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раздвигаешь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говорят</a:t>
                      </a:r>
                      <a:endParaRPr lang="ru-RU" dirty="0"/>
                    </a:p>
                  </a:txBody>
                  <a:tcPr/>
                </a:tc>
              </a:tr>
              <a:tr h="70055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холмы</a:t>
                      </a:r>
                      <a:endParaRPr lang="ru-RU" dirty="0"/>
                    </a:p>
                  </a:txBody>
                  <a:tcPr/>
                </a:tc>
              </a:tr>
              <a:tr h="70055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сенокосную</a:t>
                      </a:r>
                      <a:endParaRPr lang="ru-RU" dirty="0"/>
                    </a:p>
                  </a:txBody>
                  <a:tcPr/>
                </a:tc>
              </a:tr>
              <a:tr h="70055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удивит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714620"/>
            <a:ext cx="57531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-214338"/>
            <a:ext cx="5857916" cy="423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dirty="0" smtClean="0"/>
              <a:t>Стихотворение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err="1" smtClean="0"/>
              <a:t>Зобнино</a:t>
            </a:r>
            <a:r>
              <a:rPr lang="ru-RU" dirty="0" smtClean="0"/>
              <a:t> — деревня, милый уголок.</a:t>
            </a:r>
          </a:p>
          <a:p>
            <a:pPr>
              <a:buNone/>
            </a:pPr>
            <a:r>
              <a:rPr lang="ru-RU" u="sng" dirty="0" smtClean="0"/>
              <a:t>Здесь тепло и чисто, здесь родной порог.</a:t>
            </a:r>
          </a:p>
          <a:p>
            <a:pPr>
              <a:buNone/>
            </a:pPr>
            <a:r>
              <a:rPr lang="ru-RU" dirty="0" smtClean="0"/>
              <a:t>Здесь мои подружки, здесь моя семья.</a:t>
            </a:r>
          </a:p>
          <a:p>
            <a:pPr>
              <a:buNone/>
            </a:pPr>
            <a:r>
              <a:rPr lang="ru-RU" dirty="0" err="1" smtClean="0"/>
              <a:t>Зобнино</a:t>
            </a:r>
            <a:r>
              <a:rPr lang="ru-RU" dirty="0" smtClean="0"/>
              <a:t> — деревня, ты у меня одна.</a:t>
            </a:r>
          </a:p>
          <a:p>
            <a:pPr>
              <a:buNone/>
            </a:pPr>
            <a:r>
              <a:rPr lang="ru-RU" u="sng" dirty="0" smtClean="0"/>
              <a:t>Ничего нет краше Яхромы — реки.</a:t>
            </a:r>
          </a:p>
          <a:p>
            <a:pPr>
              <a:buNone/>
            </a:pPr>
            <a:r>
              <a:rPr lang="ru-RU" dirty="0" smtClean="0"/>
              <a:t>Помнят все, что было наши старики.</a:t>
            </a:r>
          </a:p>
          <a:p>
            <a:pPr>
              <a:buNone/>
            </a:pPr>
            <a:r>
              <a:rPr lang="ru-RU" dirty="0" smtClean="0"/>
              <a:t>Не нужны мне горы, реки и моря,</a:t>
            </a:r>
          </a:p>
          <a:p>
            <a:pPr>
              <a:buNone/>
            </a:pPr>
            <a:r>
              <a:rPr lang="ru-RU" dirty="0" smtClean="0"/>
              <a:t>Лишь бы речка Яхрома чистою была,</a:t>
            </a:r>
          </a:p>
          <a:p>
            <a:pPr>
              <a:buNone/>
            </a:pPr>
            <a:r>
              <a:rPr lang="ru-RU" dirty="0" smtClean="0"/>
              <a:t>Чтобы пели птицы, чтоб цвела сирень.</a:t>
            </a:r>
          </a:p>
          <a:p>
            <a:pPr>
              <a:buNone/>
            </a:pPr>
            <a:r>
              <a:rPr lang="ru-RU" dirty="0" smtClean="0"/>
              <a:t>Люди мирно жили и не знали лень.</a:t>
            </a:r>
          </a:p>
          <a:p>
            <a:pPr>
              <a:buNone/>
            </a:pPr>
            <a:r>
              <a:rPr lang="ru-RU" dirty="0" smtClean="0"/>
              <a:t>Выживай, старайся, береги </a:t>
            </a:r>
            <a:r>
              <a:rPr lang="ru-RU" dirty="0" smtClean="0"/>
              <a:t>себя,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Зобнино</a:t>
            </a:r>
            <a:r>
              <a:rPr lang="ru-RU" dirty="0" smtClean="0"/>
              <a:t> — деревня, родина моя!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277</Words>
  <PresentationFormat>Экран (4:3)</PresentationFormat>
  <Paragraphs>47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Обобщение и систематизация знаний в 9 классе по теме «Односоставные предложения»</vt:lpstr>
      <vt:lpstr>Цели:</vt:lpstr>
      <vt:lpstr>Слайд 3</vt:lpstr>
      <vt:lpstr>Слайд 4</vt:lpstr>
      <vt:lpstr>Слайд 5</vt:lpstr>
      <vt:lpstr>Слайд 6</vt:lpstr>
      <vt:lpstr>Стихотворение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</dc:title>
  <dc:creator>Яна</dc:creator>
  <cp:lastModifiedBy>Яна</cp:lastModifiedBy>
  <cp:revision>20</cp:revision>
  <dcterms:created xsi:type="dcterms:W3CDTF">2012-01-05T17:39:25Z</dcterms:created>
  <dcterms:modified xsi:type="dcterms:W3CDTF">2012-01-06T19:14:50Z</dcterms:modified>
</cp:coreProperties>
</file>