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8539275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38312" y="571500"/>
            <a:ext cx="5667375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ild_animals_coloring_pages_24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zhik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8337" y="176212"/>
            <a:ext cx="5267325" cy="65055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13b44_874d0d04_X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500" y="1114425"/>
            <a:ext cx="5715000" cy="46291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8325" y="366712"/>
            <a:ext cx="5467350" cy="61245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ibujos-para-pintar-de-Disney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331" y="228600"/>
            <a:ext cx="4897338" cy="6400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ОЛЕНЬКА</dc:creator>
  <cp:lastModifiedBy>Миша</cp:lastModifiedBy>
  <cp:revision>2</cp:revision>
  <dcterms:created xsi:type="dcterms:W3CDTF">2011-05-29T17:07:51Z</dcterms:created>
  <dcterms:modified xsi:type="dcterms:W3CDTF">2012-02-18T07:08:29Z</dcterms:modified>
</cp:coreProperties>
</file>