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257800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каких словах встречаются </a:t>
            </a:r>
            <a:b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 буквы?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орёл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орел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401" y="1600200"/>
            <a:ext cx="6629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хорёк</a:t>
            </a:r>
            <a:endParaRPr lang="ru-RU" sz="7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хор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6324600" cy="4019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осёл</a:t>
            </a:r>
            <a:endParaRPr lang="ru-RU" sz="7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45b17485d3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752600"/>
            <a:ext cx="5562599" cy="3962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овёс</a:t>
            </a:r>
            <a:endParaRPr lang="ru-RU" sz="7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ове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524000"/>
            <a:ext cx="45720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костёр</a:t>
            </a:r>
            <a:endParaRPr lang="ru-RU" sz="7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5964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1676400"/>
            <a:ext cx="6781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самолёт</a:t>
            </a:r>
            <a:endParaRPr lang="ru-RU" sz="7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70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828800"/>
            <a:ext cx="72390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rgbClr val="FAC08F"/>
      </a:dk1>
      <a:lt1>
        <a:srgbClr val="FAC08F"/>
      </a:lt1>
      <a:dk2>
        <a:srgbClr val="FAC08F"/>
      </a:dk2>
      <a:lt2>
        <a:srgbClr val="FAC08F"/>
      </a:lt2>
      <a:accent1>
        <a:srgbClr val="FAC08F"/>
      </a:accent1>
      <a:accent2>
        <a:srgbClr val="FAC08F"/>
      </a:accent2>
      <a:accent3>
        <a:srgbClr val="FAC08F"/>
      </a:accent3>
      <a:accent4>
        <a:srgbClr val="FAC08F"/>
      </a:accent4>
      <a:accent5>
        <a:srgbClr val="FAC08F"/>
      </a:accent5>
      <a:accent6>
        <a:srgbClr val="FAC08F"/>
      </a:accent6>
      <a:hlink>
        <a:srgbClr val="FAC08F"/>
      </a:hlink>
      <a:folHlink>
        <a:srgbClr val="FAC08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 каких словах встречаются  обе буквы? </vt:lpstr>
      <vt:lpstr>орёл</vt:lpstr>
      <vt:lpstr>хорёк</vt:lpstr>
      <vt:lpstr>осёл</vt:lpstr>
      <vt:lpstr>овёс</vt:lpstr>
      <vt:lpstr>костёр</vt:lpstr>
      <vt:lpstr>самолёт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ОЛЕНЬКА</dc:creator>
  <cp:lastModifiedBy>Миша</cp:lastModifiedBy>
  <cp:revision>6</cp:revision>
  <dcterms:created xsi:type="dcterms:W3CDTF">2011-05-29T16:33:30Z</dcterms:created>
  <dcterms:modified xsi:type="dcterms:W3CDTF">2012-02-18T07:08:15Z</dcterms:modified>
</cp:coreProperties>
</file>