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3912" y="1000125"/>
            <a:ext cx="7496175" cy="4857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ё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387" y="976312"/>
            <a:ext cx="7515225" cy="49053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ОЛЕНЬКА</dc:creator>
  <cp:lastModifiedBy>Миша</cp:lastModifiedBy>
  <cp:revision>1</cp:revision>
  <dcterms:created xsi:type="dcterms:W3CDTF">2011-06-15T14:36:21Z</dcterms:created>
  <dcterms:modified xsi:type="dcterms:W3CDTF">2012-02-18T07:07:53Z</dcterms:modified>
</cp:coreProperties>
</file>