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c71c656105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2187" y="1047750"/>
            <a:ext cx="4619625" cy="4762500"/>
          </a:xfrm>
          <a:prstGeom prst="rect">
            <a:avLst/>
          </a:prstGeom>
        </p:spPr>
      </p:pic>
      <p:pic>
        <p:nvPicPr>
          <p:cNvPr id="3" name="Рисунок 2" descr="970801_3341_1094_oslp_541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5487" y="571500"/>
            <a:ext cx="5153025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d6caadd9fac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411480"/>
            <a:ext cx="7162800" cy="5532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ОЛЕНЬКА</dc:creator>
  <cp:lastModifiedBy>Миша</cp:lastModifiedBy>
  <cp:revision>2</cp:revision>
  <dcterms:created xsi:type="dcterms:W3CDTF">2011-06-15T14:33:48Z</dcterms:created>
  <dcterms:modified xsi:type="dcterms:W3CDTF">2012-02-18T07:07:37Z</dcterms:modified>
</cp:coreProperties>
</file>