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9" r:id="rId8"/>
    <p:sldId id="268" r:id="rId9"/>
    <p:sldId id="264" r:id="rId10"/>
    <p:sldId id="265" r:id="rId11"/>
    <p:sldId id="25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30E9F-C3C0-45C9-A1CA-0F32622D5917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38C70F-21F4-4DA8-BA83-C107CBCF5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Franklin Gothic Heavy" pitchFamily="34" charset="0"/>
              </a:rPr>
              <a:t>Опера «Снегурочка» </a:t>
            </a:r>
            <a:br>
              <a:rPr lang="ru-RU" dirty="0" smtClean="0">
                <a:solidFill>
                  <a:srgbClr val="FF0000"/>
                </a:solidFill>
                <a:latin typeface="Franklin Gothic Heavy" pitchFamily="34" charset="0"/>
              </a:rPr>
            </a:br>
            <a:r>
              <a:rPr lang="ru-RU" sz="3600" b="0" dirty="0" smtClean="0">
                <a:solidFill>
                  <a:srgbClr val="FF0000"/>
                </a:solidFill>
                <a:latin typeface="Franklin Gothic Heavy" pitchFamily="34" charset="0"/>
              </a:rPr>
              <a:t>(тест)</a:t>
            </a:r>
            <a:endParaRPr lang="ru-RU" sz="3600" b="0" dirty="0">
              <a:solidFill>
                <a:srgbClr val="FF0000"/>
              </a:solidFill>
              <a:latin typeface="Franklin Gothic Heavy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7" descr="sneg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214686"/>
            <a:ext cx="3457575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Фотографии (Рисунки)\картинки\Анимашки\ebb5ea85996faccf2d27f7f983863b1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714752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 9.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(музыкальный)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Послушайте музыкальные фрагменты 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голосу определить пастушка Леля.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18" descr="C:\C&amp;M\distrib\OfficeFullClipart\OFFICE\MUSICSYM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286256"/>
            <a:ext cx="181126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 10.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Определите по портрету автора оперы «Снегурочка»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250px-NA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2214554"/>
            <a:ext cx="2260120" cy="2571768"/>
          </a:xfrm>
          <a:prstGeom prst="rect">
            <a:avLst/>
          </a:prstGeom>
        </p:spPr>
      </p:pic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214554"/>
            <a:ext cx="214312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b_901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28596" y="2214554"/>
            <a:ext cx="2142600" cy="2571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00100" y="5072074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5072074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00892" y="5072074"/>
            <a:ext cx="9144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688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 10.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(музыкальный)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Послушайте музыкальные фрагменты 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голосу определить героиню оперы Снегурочку</a:t>
            </a:r>
            <a:endParaRPr lang="ru-RU" dirty="0"/>
          </a:p>
        </p:txBody>
      </p:sp>
      <p:pic>
        <p:nvPicPr>
          <p:cNvPr id="3" name="Picture 18" descr="C:\C&amp;M\distrib\OfficeFullClipart\OFFICE\MUSICSYM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786322"/>
            <a:ext cx="1428760" cy="146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Правильный ответ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22323122121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3" name="Picture 7" descr="sneg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357562"/>
            <a:ext cx="3457575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D:\Фотографии (Рисунки)\картинки\Анимашки\ebb5ea85996faccf2d27f7f983863b1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643314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85791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Вопрос 1.         Назовите автора оперы «Снегурочка»?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1. М.И. Глинка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2. Н.А. Римский-Корсаков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0070C0"/>
                </a:solidFill>
              </a:rPr>
              <a:t>3. П. И. Чайковский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Вопрос 2.                                          По какому литературному произведению создана опера «Снегурочка»?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1. по русской народной сказке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2. по сказке А. Островского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3. по сказке А.С. Пушкина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 3.                                      Что такое опера?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1. крупное музыкальное произведение в нескольких частях, исполняемое симфоническим оркестром;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2. вокальное произведение сложного характера в сопровождении симфонического оркестра;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3. музыкально-драматический спектакль, где артисты передают мысли, чувства, настроение через пение.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Вопрос 4.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Как называется драматическое произведение, по которому создаётся опера?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1. сказка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2. либретто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3. монолог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Вопрос 5.</a:t>
            </a:r>
            <a:br>
              <a:rPr lang="ru-RU" sz="4900" dirty="0" smtClean="0">
                <a:solidFill>
                  <a:srgbClr val="FF0000"/>
                </a:solidFill>
              </a:rPr>
            </a:br>
            <a:r>
              <a:rPr lang="ru-RU" sz="4900" dirty="0" smtClean="0">
                <a:solidFill>
                  <a:srgbClr val="FF0000"/>
                </a:solidFill>
              </a:rPr>
              <a:t>Что такое ария?</a:t>
            </a:r>
            <a:br>
              <a:rPr lang="ru-RU" sz="4900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1. музыкальный диалог героев;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2. сцена из оперы, в которой участвуют несколько героев;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3. музыкальный монолог одного из </a:t>
            </a:r>
            <a:r>
              <a:rPr lang="ru-RU" dirty="0" smtClean="0">
                <a:solidFill>
                  <a:srgbClr val="0070C0"/>
                </a:solidFill>
              </a:rPr>
              <a:t>героев оперы.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 6.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 называется высокий женский </a:t>
            </a:r>
            <a:r>
              <a:rPr lang="ru-RU" sz="4400" dirty="0" smtClean="0">
                <a:solidFill>
                  <a:srgbClr val="FF0000"/>
                </a:solidFill>
              </a:rPr>
              <a:t>голос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1. сопрано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2. тенор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3. альт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 7.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Какой инструмент симфонического оркестра имитирует звучание пастушьего рожка Леля в опере?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1. флейта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2. кларнет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3. труба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 8.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 Какой инструмент симфонического оркестра имитирует журчание ручейка – всё, что осталось от Снегурочки?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1. скрипка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2. арфа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3. гусли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61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Опера «Снегурочка»  (тест)</vt:lpstr>
      <vt:lpstr>Вопрос 1.         Назовите автора оперы «Снегурочка»?  1. М.И. Глинка 2. Н.А. Римский-Корсаков 3. П. И. Чайковский  </vt:lpstr>
      <vt:lpstr>Вопрос 2.                                          По какому литературному произведению создана опера «Снегурочка»?  1. по русской народной сказке 2. по сказке А. Островского 3. по сказке А.С. Пушкина  </vt:lpstr>
      <vt:lpstr>Вопрос 3.                                      Что такое опера? 1. крупное музыкальное произведение в нескольких частях, исполняемое симфоническим оркестром; 2. вокальное произведение сложного характера в сопровождении симфонического оркестра; 3. музыкально-драматический спектакль, где артисты передают мысли, чувства, настроение через пение.</vt:lpstr>
      <vt:lpstr>Вопрос 4.  Как называется драматическое произведение, по которому создаётся опера?  1. сказка 2. либретто 3. монолог</vt:lpstr>
      <vt:lpstr>Вопрос 5. Что такое ария?  1. музыкальный диалог героев; 2. сцена из оперы, в которой участвуют несколько героев; 3. музыкальный монолог одного из героев оперы.</vt:lpstr>
      <vt:lpstr>Вопрос 6. Как называется высокий женский голос?  1. сопрано 2. тенор 3. альт</vt:lpstr>
      <vt:lpstr>Вопрос 7. Какой инструмент симфонического оркестра имитирует звучание пастушьего рожка Леля в опере?  1. флейта 2. кларнет 3. труба</vt:lpstr>
      <vt:lpstr>Вопрос 8.  Какой инструмент симфонического оркестра имитирует журчание ручейка – всё, что осталось от Снегурочки?  1. скрипка 2. арфа 3. гусли</vt:lpstr>
      <vt:lpstr>Вопрос 9. (музыкальный) Послушайте музыкальные фрагменты и по голосу определить пастушка Леля.</vt:lpstr>
      <vt:lpstr>Вопрос 10. Определите по портрету автора оперы «Снегурочка»</vt:lpstr>
      <vt:lpstr>Вопрос 10. (музыкальный) Послушайте музыкальные фрагменты и по голосу определить героиню оперы Снегурочку</vt:lpstr>
      <vt:lpstr>Правильный ответ  22323122121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 «Снегурочка» Н.А. Римского-Корсакова (тест)</dc:title>
  <dc:creator>UserXP</dc:creator>
  <cp:lastModifiedBy>UserXP</cp:lastModifiedBy>
  <cp:revision>10</cp:revision>
  <dcterms:created xsi:type="dcterms:W3CDTF">2012-01-07T20:01:29Z</dcterms:created>
  <dcterms:modified xsi:type="dcterms:W3CDTF">2012-01-07T22:38:40Z</dcterms:modified>
</cp:coreProperties>
</file>