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>
        <p:scale>
          <a:sx n="70" d="100"/>
          <a:sy n="70" d="100"/>
        </p:scale>
        <p:origin x="-840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CA561A-32C9-4C8E-82C5-D3BEF7406F9C}" type="datetimeFigureOut">
              <a:rPr lang="ru-RU" smtClean="0"/>
              <a:pPr/>
              <a:t>03.08.2004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3493D9-4C76-4D89-A1E3-4E14D8EAB6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9"/>
            <a:ext cx="8715404" cy="928694"/>
          </a:xfrm>
        </p:spPr>
        <p:txBody>
          <a:bodyPr>
            <a:noAutofit/>
          </a:bodyPr>
          <a:lstStyle/>
          <a:p>
            <a:r>
              <a:rPr lang="en-US" sz="4400" dirty="0" smtClean="0"/>
              <a:t>THE GOLDEN RING-SUZDAL</a:t>
            </a:r>
            <a:endParaRPr lang="ru-RU" sz="4400" dirty="0"/>
          </a:p>
        </p:txBody>
      </p:sp>
      <p:pic>
        <p:nvPicPr>
          <p:cNvPr id="9" name="Рисунок 8" descr="431581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13680" r="13680"/>
          <a:stretch>
            <a:fillRect/>
          </a:stretch>
        </p:blipFill>
        <p:spPr>
          <a:xfrm>
            <a:off x="0" y="1428736"/>
            <a:ext cx="4357686" cy="5429264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4357686" y="1428736"/>
            <a:ext cx="4786314" cy="542926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UPPON YOUR ARRIVAL IN SUZDAL  YOU  WILL FIND YORSELF IN A VERITABLE FAIRY-TALE WORLD.</a:t>
            </a:r>
            <a:endParaRPr lang="ru-RU" sz="4000" dirty="0"/>
          </a:p>
        </p:txBody>
      </p:sp>
    </p:spTree>
  </p:cSld>
  <p:clrMapOvr>
    <a:masterClrMapping/>
  </p:clrMapOvr>
  <p:transition advTm="30000">
    <p:fade thruBlk="1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53"/>
            <a:ext cx="8143932" cy="85725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0_1893_9d2d9504_XL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593" b="12593"/>
          <a:stretch>
            <a:fillRect/>
          </a:stretch>
        </p:blipFill>
        <p:spPr>
          <a:xfrm>
            <a:off x="0" y="1142984"/>
            <a:ext cx="4929190" cy="571501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2066" y="1428736"/>
            <a:ext cx="3857652" cy="507209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YOU WILL SEE ANCIENT WHITE-STONE CHURCHES DECORATED WITH FANCIFUL CARVINGS,THE UNFADING COLOURS OF OLD ICONS AT THE EXHIBITION OF “EARLY RUSSIAN PAINTING”</a:t>
            </a:r>
            <a:endParaRPr lang="ru-RU" sz="2800" dirty="0"/>
          </a:p>
        </p:txBody>
      </p:sp>
    </p:spTree>
  </p:cSld>
  <p:clrMapOvr>
    <a:masterClrMapping/>
  </p:clrMapOvr>
  <p:transition advTm="305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02suzdal00h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615" r="3615"/>
          <a:stretch>
            <a:fillRect/>
          </a:stretch>
        </p:blipFill>
        <p:spPr>
          <a:xfrm>
            <a:off x="0" y="1571612"/>
            <a:ext cx="5143504" cy="528638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3504" y="857232"/>
            <a:ext cx="4000496" cy="600076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IT IS  BEST  OF ALL TO START THE TOUR  OF SUZDAL FROM THE KREMLIN WHICH IS LOCATED WITHIN THE BEND OF THE KAMENKA RIVER .</a:t>
            </a:r>
            <a:endParaRPr lang="ru-RU" sz="3200" dirty="0"/>
          </a:p>
        </p:txBody>
      </p:sp>
    </p:spTree>
  </p:cSld>
  <p:clrMapOvr>
    <a:masterClrMapping/>
  </p:clrMapOvr>
  <p:transition advTm="30829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ca374d9d5a4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52" b="1852"/>
          <a:stretch>
            <a:fillRect/>
          </a:stretch>
        </p:blipFill>
        <p:spPr>
          <a:xfrm>
            <a:off x="0" y="1285860"/>
            <a:ext cx="5643570" cy="53578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72132" y="285728"/>
            <a:ext cx="3571868" cy="6286543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THE  PRESENT DAY KREMLIN  WAS THE ORIGINAL CORE ARROUND WHICH THE MEDIAEVAL ENSEMBLE OF SUZDAL ARCITECTURE- THE WHITE STONE CATHEDRAL OF THE  NATIVITY OF THE VIRGIN WAS BUILT OR THE SITE OF TWO EARLIER CHURCHES IN THE KREMLIN OPPOSITE  THE CATHEDRAL OF THE  NATIVITY OF </a:t>
            </a:r>
            <a:r>
              <a:rPr lang="en-US" sz="2800" dirty="0" smtClean="0"/>
              <a:t>THE </a:t>
            </a:r>
            <a:r>
              <a:rPr lang="en-US" sz="2800" dirty="0" smtClean="0"/>
              <a:t>VIRGIN STANDS  IT’S BELL-TOWER DATING FROM 1635</a:t>
            </a:r>
            <a:endParaRPr lang="ru-RU" sz="2800" dirty="0"/>
          </a:p>
        </p:txBody>
      </p:sp>
    </p:spTree>
  </p:cSld>
  <p:clrMapOvr>
    <a:masterClrMapping/>
  </p:clrMapOvr>
  <p:transition advTm="25735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72132" y="1166786"/>
            <a:ext cx="3429024" cy="547692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THERE WHERE FIFTEEN MONASTERIES AND COVENTS IN SUZDAL SOMEDAY,BUT ONLY FIVE OF THEM THE COVENT OF ST.ALEXANDER AND  THE COVENT  OF  </a:t>
            </a:r>
            <a:r>
              <a:rPr lang="en-US" sz="2800" dirty="0" smtClean="0"/>
              <a:t> </a:t>
            </a:r>
            <a:r>
              <a:rPr lang="en-US" sz="2800" dirty="0" smtClean="0"/>
              <a:t>ST.BASIL THE COVENT OF ST.ALEXANDER WAS </a:t>
            </a:r>
            <a:r>
              <a:rPr lang="en-US" sz="2800" dirty="0" smtClean="0"/>
              <a:t>FOUND </a:t>
            </a:r>
            <a:r>
              <a:rPr lang="en-US" sz="2800" dirty="0" smtClean="0"/>
              <a:t>BY ALEXANDER NEVSKY</a:t>
            </a:r>
            <a:endParaRPr lang="ru-RU" sz="2800" dirty="0"/>
          </a:p>
        </p:txBody>
      </p:sp>
      <p:pic>
        <p:nvPicPr>
          <p:cNvPr id="7" name="Рисунок 6" descr="suz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5435" b="25435"/>
          <a:stretch>
            <a:fillRect/>
          </a:stretch>
        </p:blipFill>
        <p:spPr>
          <a:xfrm>
            <a:off x="-1" y="500042"/>
            <a:ext cx="5643571" cy="6357957"/>
          </a:xfrm>
        </p:spPr>
      </p:pic>
    </p:spTree>
  </p:cSld>
  <p:clrMapOvr>
    <a:masterClrMapping/>
  </p:clrMapOvr>
  <p:transition advTm="30453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151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THE GOLDEN RING-SUZDAL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GOLDEN RING-SUZDAL</dc:title>
  <dc:creator>Пользователь</dc:creator>
  <cp:lastModifiedBy>Юля</cp:lastModifiedBy>
  <cp:revision>11</cp:revision>
  <dcterms:created xsi:type="dcterms:W3CDTF">2008-12-09T14:00:16Z</dcterms:created>
  <dcterms:modified xsi:type="dcterms:W3CDTF">2004-08-02T20:52:25Z</dcterms:modified>
</cp:coreProperties>
</file>