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771801" y="188640"/>
            <a:ext cx="5274920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Развлекательное мероприятие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3108" y="2996952"/>
            <a:ext cx="6101300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latin typeface="Comic Sans MS" pitchFamily="66" charset="0"/>
              </a:rPr>
              <a:t>«</a:t>
            </a:r>
            <a:r>
              <a:rPr lang="ru-RU" sz="2800" dirty="0">
                <a:latin typeface="Comic Sans MS" pitchFamily="66" charset="0"/>
              </a:rPr>
              <a:t>Помогите клоуну </a:t>
            </a:r>
            <a:r>
              <a:rPr lang="ru-RU" sz="2800" dirty="0" err="1">
                <a:latin typeface="Comic Sans MS" pitchFamily="66" charset="0"/>
              </a:rPr>
              <a:t>Биму</a:t>
            </a:r>
            <a:r>
              <a:rPr lang="ru-RU" sz="2800" dirty="0">
                <a:latin typeface="Comic Sans MS" pitchFamily="66" charset="0"/>
              </a:rPr>
              <a:t> 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             собрать </a:t>
            </a:r>
            <a:r>
              <a:rPr lang="ru-RU" sz="2800" dirty="0">
                <a:latin typeface="Comic Sans MS" pitchFamily="66" charset="0"/>
              </a:rPr>
              <a:t>урожай»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01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3296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Проверим,  всё ли правильно разложили?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9219" name="Picture 3" descr="C:\Users\DNS\Desktop\женя\занятия\фотографии развлечения\100SSCAM\SDC135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4033867" cy="36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NS\Desktop\женя\занятия\фотографии развлечения\100SSCAM\SDC135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496" y="2285992"/>
            <a:ext cx="4202349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24744" cy="61538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Comic Sans MS" pitchFamily="66" charset="0"/>
              </a:rPr>
              <a:t>«Прыжки в мешках»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42" name="Picture 2" descr="C:\Users\DNS\Desktop\женя\занятия\фотографии развлечения\100SSCAM\SDC135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4223">
            <a:off x="639380" y="1255213"/>
            <a:ext cx="3922828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женя\занятия\фотографии развлечения\100SSCAM\SDC135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321">
            <a:off x="4489198" y="2599302"/>
            <a:ext cx="3713189" cy="34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296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Эх, не отставай!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1266" name="Picture 2" descr="C:\Users\DNS\Desktop\женя\занятия\фотографии развлечения\100SSCAM\SDC13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785926"/>
            <a:ext cx="4214842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NS\Desktop\женя\занятия\фотографии развлечения\100SSCAM\SDC135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571900" cy="35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024744" cy="4725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r>
              <a:rPr lang="ru-RU" sz="3100" b="1" dirty="0">
                <a:latin typeface="Comic Sans MS" pitchFamily="66" charset="0"/>
              </a:rPr>
              <a:t>«Копаем картошку»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3315" name="Picture 3" descr="C:\Users\DNS\Desktop\женя\занятия\фотографии развлечения\100SSCAM\SDC135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9157">
            <a:off x="629212" y="2367806"/>
            <a:ext cx="3708545" cy="34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NS\Desktop\женя\занятия\фотографии развлечения\100SSCAM\SDC135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946">
            <a:off x="4235078" y="752967"/>
            <a:ext cx="4149058" cy="39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401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Препятствия – не помеха!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2290" name="Picture 2" descr="C:\Users\DNS\Desktop\женя\занятия\фотографии развлечения\100SSCAM\SDC135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428868"/>
            <a:ext cx="4071966" cy="38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NS\Desktop\женя\занятия\фотографии развлечения\100SSCAM\SDC135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3643338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024744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>
                <a:latin typeface="Comic Sans MS" pitchFamily="66" charset="0"/>
              </a:rPr>
              <a:t>Подсчитаем наши результаты!</a:t>
            </a:r>
            <a:endParaRPr lang="ru-RU" sz="3100" dirty="0">
              <a:latin typeface="Comic Sans MS" pitchFamily="66" charset="0"/>
            </a:endParaRPr>
          </a:p>
        </p:txBody>
      </p:sp>
      <p:pic>
        <p:nvPicPr>
          <p:cNvPr id="14338" name="Picture 2" descr="C:\Users\DNS\Desktop\женя\занятия\фотографии развлечения\100SSCAM\SDC135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44509">
            <a:off x="622812" y="1385299"/>
            <a:ext cx="3922828" cy="35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NS\Desktop\женя\занятия\фотографии развлечения\100SSCAM\SDC136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524">
            <a:off x="4509597" y="2681381"/>
            <a:ext cx="3786214" cy="35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568200" cy="401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По труду и награда! Угощение от </a:t>
            </a:r>
            <a:r>
              <a:rPr lang="ru-RU" sz="2800" b="1" dirty="0" err="1" smtClean="0">
                <a:latin typeface="Comic Sans MS" pitchFamily="66" charset="0"/>
              </a:rPr>
              <a:t>Бима</a:t>
            </a:r>
            <a:r>
              <a:rPr lang="ru-RU" sz="2800" b="1" dirty="0" smtClean="0">
                <a:latin typeface="Comic Sans MS" pitchFamily="66" charset="0"/>
              </a:rPr>
              <a:t>!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362" name="Picture 2" descr="C:\Users\DNS\Desktop\женя\занятия\фотографии развлечения\100SSCAM\SDC136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626">
            <a:off x="359783" y="1350190"/>
            <a:ext cx="4091111" cy="35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NS\Desktop\женя\занятия\фотографии развлечения\100SSCAM\SDC136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651">
            <a:off x="4409164" y="2112153"/>
            <a:ext cx="4091568" cy="33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Вот мы какие!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16386" name="Picture 2" descr="C:\Users\DNS\Desktop\женя\занятия\фотографии развлечения\100SSCAM\SDC136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0581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394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Ура, у нас гость!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 descr="C:\Users\DNS\Desktop\женя\занятия\фотографии развлечения\100SSCAM\SDC135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071678"/>
            <a:ext cx="4000528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фотографии развлечения\100SSCAM\SDC135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29567">
            <a:off x="4473588" y="1137513"/>
            <a:ext cx="4007412" cy="29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400800" cy="6404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«Веселая разминка»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0" name="Picture 2" descr="C:\Users\DNS\Desktop\женя\занятия\фотографии развлечения\100SSCAM\SDC135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96114">
            <a:off x="357158" y="1142984"/>
            <a:ext cx="4105305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фотографии развлечения\100SSCAM\SDC135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1997">
            <a:off x="4236493" y="2793003"/>
            <a:ext cx="4181619" cy="32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24744" cy="4725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Считаем попадания в цель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074" name="Picture 2" descr="C:\Users\DNS\Desktop\женя\занятия\фотографии развлечения\100SSCAM\SDC135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8774">
            <a:off x="554473" y="1828858"/>
            <a:ext cx="3419475" cy="24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женя\занятия\фотографии развлечения\100SSCAM\SDC135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182" y="2285992"/>
            <a:ext cx="4500594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785794"/>
            <a:ext cx="64008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«Польём </a:t>
            </a:r>
            <a:r>
              <a:rPr lang="ru-RU" sz="2800" b="1" dirty="0">
                <a:latin typeface="Comic Sans MS" pitchFamily="66" charset="0"/>
              </a:rPr>
              <a:t>овощи и фрукты»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4098" name="Picture 2" descr="C:\Users\DNS\Desktop\женя\занятия\фотографии развлечения\100SSCAM\SDC135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285860"/>
            <a:ext cx="4105305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женя\занятия\фотографии развлечения\100SSCAM\SDC135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4" y="2857496"/>
            <a:ext cx="4059473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024744" cy="4725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Не торопимся, чтобы не разлить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122" name="Picture 2" descr="C:\Users\DNS\Desktop\женя\занятия\фотографии развлечения\100SSCAM\SDC13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71">
            <a:off x="346390" y="1907338"/>
            <a:ext cx="4128463" cy="33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женя\занятия\фотографии развлечения\100SSCAM\SDC135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193">
            <a:off x="4573683" y="1992293"/>
            <a:ext cx="3672343" cy="33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24744" cy="2581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Огород полили отлично!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6146" name="Picture 2" descr="C:\Users\DNS\Desktop\женя\занятия\фотографии развлечения\100SSCAM\SDC135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69">
            <a:off x="1409320" y="1499331"/>
            <a:ext cx="4629327" cy="38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женя\занятия\фотографии развлечения\100SSCAM\SDC135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r="20020"/>
          <a:stretch>
            <a:fillRect/>
          </a:stretch>
        </p:blipFill>
        <p:spPr bwMode="auto">
          <a:xfrm rot="918737">
            <a:off x="6017911" y="1837643"/>
            <a:ext cx="1814912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024744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«Разбери овощи и фрукты»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7170" name="Picture 2" descr="C:\Users\DNS\Desktop\женя\занятия\фотографии развлечения\100SSCAM\SDC135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510">
            <a:off x="651109" y="1225463"/>
            <a:ext cx="3954751" cy="35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женя\занятия\фотографии развлечения\100SSCAM\SDC135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467">
            <a:off x="4309393" y="2685292"/>
            <a:ext cx="4210540" cy="32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024744" cy="3296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Главное не ошибиться, что взять!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8195" name="Picture 3" descr="C:\Users\DNS\Desktop\женя\занятия\фотографии развлечения\100SSCAM\SDC135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53">
            <a:off x="539721" y="1434194"/>
            <a:ext cx="4137581" cy="35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NS\Desktop\женя\занятия\фотографии развлечения\100SSCAM\SDC135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634">
            <a:off x="4155827" y="1879361"/>
            <a:ext cx="3934483" cy="34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95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Развлекательное мероприятие </vt:lpstr>
      <vt:lpstr>Ура, у нас гость!</vt:lpstr>
      <vt:lpstr>«Веселая разминка» </vt:lpstr>
      <vt:lpstr>Считаем попадания в цель</vt:lpstr>
      <vt:lpstr>«Польём овощи и фрукты» </vt:lpstr>
      <vt:lpstr>Не торопимся, чтобы не разлить</vt:lpstr>
      <vt:lpstr>Огород полили отлично!</vt:lpstr>
      <vt:lpstr>«Разбери овощи и фрукты» </vt:lpstr>
      <vt:lpstr>Главное не ошибиться, что взять!</vt:lpstr>
      <vt:lpstr>Проверим,  всё ли правильно разложили?</vt:lpstr>
      <vt:lpstr> «Прыжки в мешках» </vt:lpstr>
      <vt:lpstr>Эх, не отставай!</vt:lpstr>
      <vt:lpstr> «Копаем картошку» </vt:lpstr>
      <vt:lpstr>Препятствия – не помеха!</vt:lpstr>
      <vt:lpstr>   Подсчитаем наши результаты!</vt:lpstr>
      <vt:lpstr>По труду и награда! Угощение от Бима!</vt:lpstr>
      <vt:lpstr>Вот мы какие!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Развлекательное мероприятие</dc:title>
  <dc:creator>DNS</dc:creator>
  <cp:lastModifiedBy>DNS</cp:lastModifiedBy>
  <cp:revision>12</cp:revision>
  <cp:lastPrinted>2011-10-04T09:39:14Z</cp:lastPrinted>
  <dcterms:created xsi:type="dcterms:W3CDTF">2011-10-04T04:10:48Z</dcterms:created>
  <dcterms:modified xsi:type="dcterms:W3CDTF">2011-10-06T04:36:20Z</dcterms:modified>
</cp:coreProperties>
</file>