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88163" cy="100203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D8E9-AC0E-4948-BC7D-310D16CE92CF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DA5A-1472-41DB-9ECB-3CA84D47F1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D8E9-AC0E-4948-BC7D-310D16CE92CF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DA5A-1472-41DB-9ECB-3CA84D4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D8E9-AC0E-4948-BC7D-310D16CE92CF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DA5A-1472-41DB-9ECB-3CA84D4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D8E9-AC0E-4948-BC7D-310D16CE92CF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DA5A-1472-41DB-9ECB-3CA84D4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D8E9-AC0E-4948-BC7D-310D16CE92CF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17DA5A-1472-41DB-9ECB-3CA84D47F1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D8E9-AC0E-4948-BC7D-310D16CE92CF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DA5A-1472-41DB-9ECB-3CA84D4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D8E9-AC0E-4948-BC7D-310D16CE92CF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DA5A-1472-41DB-9ECB-3CA84D4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D8E9-AC0E-4948-BC7D-310D16CE92CF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DA5A-1472-41DB-9ECB-3CA84D4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D8E9-AC0E-4948-BC7D-310D16CE92CF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DA5A-1472-41DB-9ECB-3CA84D4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D8E9-AC0E-4948-BC7D-310D16CE92CF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DA5A-1472-41DB-9ECB-3CA84D4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D8E9-AC0E-4948-BC7D-310D16CE92CF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DA5A-1472-41DB-9ECB-3CA84D4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EDD8E9-AC0E-4948-BC7D-310D16CE92CF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17DA5A-1472-41DB-9ECB-3CA84D47F1E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8322ae77c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Центр искусства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95960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Аппликация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Лепка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Рисование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овощей</a:t>
            </a:r>
            <a:endParaRPr lang="ru-RU" dirty="0"/>
          </a:p>
        </p:txBody>
      </p:sp>
      <p:pic>
        <p:nvPicPr>
          <p:cNvPr id="1026" name="Picture 2" descr="C:\Users\DNS\Desktop\женя\занятия\фотографии винегрет\100SSCAM\SDC137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женя\занятия\фотографии винегрет\100SSCAM\SDC137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0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фруктов</a:t>
            </a:r>
            <a:endParaRPr lang="ru-RU" dirty="0"/>
          </a:p>
        </p:txBody>
      </p:sp>
      <p:pic>
        <p:nvPicPr>
          <p:cNvPr id="2050" name="Picture 2" descr="C:\Users\DNS\Desktop\женя\занятия\фотографии винегрет\100SSCAM\SDC137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NS\Desktop\женя\занятия\фотографии винегрет\100SSCAM\SDC137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2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Пластилинография</a:t>
            </a:r>
            <a:endParaRPr lang="ru-RU" dirty="0"/>
          </a:p>
        </p:txBody>
      </p:sp>
      <p:pic>
        <p:nvPicPr>
          <p:cNvPr id="3074" name="Picture 2" descr="C:\Users\DNS\Desktop\женя\занятия\фотографии винегрет\100SSCAM\SDC137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NS\Desktop\женя\занятия\фотографии винегрет\100SSCAM\SDC137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03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10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Центр искусства </vt:lpstr>
      <vt:lpstr>Рисование овощей</vt:lpstr>
      <vt:lpstr>Рисование фруктов</vt:lpstr>
      <vt:lpstr>Пластилинография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искусства </dc:title>
  <dc:creator>DNS</dc:creator>
  <cp:lastModifiedBy>DNS</cp:lastModifiedBy>
  <cp:revision>3</cp:revision>
  <cp:lastPrinted>2011-10-04T10:22:41Z</cp:lastPrinted>
  <dcterms:created xsi:type="dcterms:W3CDTF">2011-09-29T04:51:34Z</dcterms:created>
  <dcterms:modified xsi:type="dcterms:W3CDTF">2011-10-06T00:37:00Z</dcterms:modified>
</cp:coreProperties>
</file>