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6" r:id="rId20"/>
    <p:sldId id="278" r:id="rId21"/>
    <p:sldId id="283" r:id="rId22"/>
    <p:sldId id="285" r:id="rId23"/>
    <p:sldId id="286" r:id="rId24"/>
    <p:sldId id="279" r:id="rId25"/>
    <p:sldId id="284" r:id="rId26"/>
    <p:sldId id="280" r:id="rId27"/>
    <p:sldId id="281" r:id="rId2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458200" cy="3168352"/>
          </a:xfrm>
        </p:spPr>
        <p:txBody>
          <a:bodyPr/>
          <a:lstStyle/>
          <a:p>
            <a:r>
              <a:rPr lang="ru-RU" dirty="0" smtClean="0"/>
              <a:t>Центр </a:t>
            </a:r>
            <a:br>
              <a:rPr lang="ru-RU" dirty="0" smtClean="0"/>
            </a:br>
            <a:r>
              <a:rPr lang="ru-RU" dirty="0" smtClean="0"/>
              <a:t>       физического развития,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                       здоровья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149080"/>
            <a:ext cx="8291264" cy="1752600"/>
          </a:xfrm>
        </p:spPr>
        <p:txBody>
          <a:bodyPr>
            <a:normAutofit/>
          </a:bodyPr>
          <a:lstStyle/>
          <a:p>
            <a:pPr marL="349758" indent="-285750">
              <a:buFontTx/>
              <a:buChar char="-"/>
            </a:pPr>
            <a:r>
              <a:rPr lang="ru-RU" sz="2000" dirty="0" smtClean="0"/>
              <a:t>Утренняя гимнастика</a:t>
            </a:r>
          </a:p>
          <a:p>
            <a:pPr marL="349758" indent="-285750">
              <a:buFontTx/>
              <a:buChar char="-"/>
            </a:pPr>
            <a:r>
              <a:rPr lang="ru-RU" sz="2000" dirty="0" smtClean="0"/>
              <a:t>Физкультурные минутки</a:t>
            </a:r>
          </a:p>
          <a:p>
            <a:pPr marL="349758" indent="-285750">
              <a:buFontTx/>
              <a:buChar char="-"/>
            </a:pPr>
            <a:r>
              <a:rPr lang="ru-RU" sz="2000" dirty="0" smtClean="0"/>
              <a:t>Карточки с заданием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026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</a:rPr>
              <a:t>А потом все разравняет, семена посеет ловко.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И пойдет сажать морковку.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DNS\Desktop\женя\занятия\занятия сентябрь\100SSCAM\SDC131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79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NS\Desktop\женя\занятия\занятия сентябрь\100SSCAM\SDC131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979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336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Ямка – семя, ямка – семя.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Закопает, разровняет,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DNS\Desktop\женя\занятия\занятия сентябрь\100SSCAM\SDC131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79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DNS\Desktop\женя\занятия\занятия сентябрь\100SSCAM\SDC131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979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922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3498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И глядишь на грядке вновь.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Вырастет горох, морковь.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А как осень подойдет урожай свой соберет.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DNS\Desktop\женя\занятия\занятия сентябрь\100SSCAM\SDC131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79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DNS\Desktop\женя\занятия\занятия сентябрь\100SSCAM\SDC131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979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399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Физкультурная минутка на занятии</a:t>
            </a:r>
            <a:endParaRPr lang="ru-RU" sz="2400" dirty="0"/>
          </a:p>
        </p:txBody>
      </p:sp>
      <p:pic>
        <p:nvPicPr>
          <p:cNvPr id="1028" name="Picture 4" descr="C:\Users\DNS\Desktop\женя\занятия\занятия сентябрь\100SSCAM\SDC132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979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NS\Desktop\женя\занятия\занятия сентябрь\100SSCAM\SDC132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79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266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Мы плечами чик, чик.</a:t>
            </a:r>
            <a:br>
              <a:rPr lang="ru-RU" sz="2000" dirty="0" smtClean="0"/>
            </a:br>
            <a:r>
              <a:rPr lang="ru-RU" sz="2000" dirty="0" smtClean="0"/>
              <a:t>Мы глазами миг, миг…</a:t>
            </a:r>
            <a:endParaRPr lang="ru-RU" sz="2000" dirty="0"/>
          </a:p>
        </p:txBody>
      </p:sp>
      <p:pic>
        <p:nvPicPr>
          <p:cNvPr id="2050" name="Picture 2" descr="C:\Users\DNS\Desktop\женя\занятия\занятия сентябрь\100SSCAM\SDC132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79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NS\Desktop\женя\занятия\занятия сентябрь\100SSCAM\SDC132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979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118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Физкультурная минутка на круге</a:t>
            </a:r>
            <a:endParaRPr lang="ru-RU" dirty="0"/>
          </a:p>
        </p:txBody>
      </p:sp>
      <p:pic>
        <p:nvPicPr>
          <p:cNvPr id="1026" name="Picture 2" descr="C:\Users\DNS\Desktop\женя\занятия\фотографии винегрет\100SSCAM\SDC136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79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NS\Desktop\женя\занятия\фотографии винегрет\100SSCAM\SDC136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979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669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Ребенок показывает – мы повторяем</a:t>
            </a:r>
            <a:endParaRPr lang="ru-RU" sz="2000" dirty="0"/>
          </a:p>
        </p:txBody>
      </p:sp>
      <p:pic>
        <p:nvPicPr>
          <p:cNvPr id="2050" name="Picture 2" descr="C:\Users\DNS\Desktop\женя\занятия\фотографии винегрет\100SSCAM\SDC136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79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NS\Desktop\женя\занятия\фотографии винегрет\100SSCAM\SDC136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979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759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Моем руки</a:t>
            </a:r>
            <a:endParaRPr lang="ru-RU" dirty="0"/>
          </a:p>
        </p:txBody>
      </p:sp>
      <p:pic>
        <p:nvPicPr>
          <p:cNvPr id="1026" name="Picture 2" descr="C:\Users\DNS\Desktop\женя\занятия\занятия сентябрь\100SSCAM\SDC131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79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NS\Desktop\женя\занятия\занятия сентябрь\100SSCAM\SDC131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979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36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Комната для умывания</a:t>
            </a:r>
            <a:endParaRPr lang="ru-RU" dirty="0"/>
          </a:p>
        </p:txBody>
      </p:sp>
      <p:pic>
        <p:nvPicPr>
          <p:cNvPr id="1026" name="Picture 2" descr="C:\Users\DNS\Desktop\женя\занятия\занятия сентябрь\100SSCAM\SDC133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355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Расчесываемся</a:t>
            </a:r>
            <a:endParaRPr lang="ru-RU" dirty="0"/>
          </a:p>
        </p:txBody>
      </p:sp>
      <p:pic>
        <p:nvPicPr>
          <p:cNvPr id="2050" name="Picture 2" descr="C:\Users\DNS\Desktop\женя\занятия\занятия сентябрь\100SSCAM\SDC131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635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6561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Утренняя гимнастика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«Как –то вечером на грядке»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DNS\Desktop\женя\занятия\занятия сентябрь\100SSCAM\SDC134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79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NS\Desktop\женя\занятия\занятия сентябрь\100SSCAM\SDC134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979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223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Карточка</a:t>
            </a:r>
            <a:endParaRPr lang="ru-RU" dirty="0"/>
          </a:p>
        </p:txBody>
      </p:sp>
      <p:pic>
        <p:nvPicPr>
          <p:cNvPr id="1026" name="Picture 2" descr="D:\Users\картинки\{9184A4AC-3812-48F8-955D-55B1333CF457}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010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Карточка</a:t>
            </a:r>
            <a:endParaRPr lang="ru-RU" dirty="0"/>
          </a:p>
        </p:txBody>
      </p:sp>
      <p:pic>
        <p:nvPicPr>
          <p:cNvPr id="5122" name="Picture 2" descr="D:\Users\картинки\100900104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506663"/>
            <a:ext cx="54483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743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Карточка</a:t>
            </a:r>
            <a:endParaRPr lang="ru-RU" dirty="0"/>
          </a:p>
        </p:txBody>
      </p:sp>
      <p:pic>
        <p:nvPicPr>
          <p:cNvPr id="7171" name="Picture 3" descr="D:\Users\картинки\sad-14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77368"/>
            <a:ext cx="4608512" cy="410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332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Карточка</a:t>
            </a:r>
            <a:endParaRPr lang="ru-RU" dirty="0"/>
          </a:p>
        </p:txBody>
      </p:sp>
      <p:pic>
        <p:nvPicPr>
          <p:cNvPr id="8194" name="Picture 2" descr="D:\Users\картинки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83818"/>
            <a:ext cx="3528392" cy="45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941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Плакат</a:t>
            </a:r>
            <a:endParaRPr lang="ru-RU" dirty="0"/>
          </a:p>
        </p:txBody>
      </p:sp>
      <p:pic>
        <p:nvPicPr>
          <p:cNvPr id="2050" name="Picture 2" descr="D:\Users\картинки\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73654"/>
            <a:ext cx="6552728" cy="447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274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Плакат</a:t>
            </a:r>
            <a:endParaRPr lang="ru-RU" dirty="0"/>
          </a:p>
        </p:txBody>
      </p:sp>
      <p:pic>
        <p:nvPicPr>
          <p:cNvPr id="6146" name="Picture 2" descr="D:\Users\картинки\67561110_lignaa_gigien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66" y="2249488"/>
            <a:ext cx="6118867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540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Плакат витамины</a:t>
            </a:r>
            <a:endParaRPr lang="ru-RU" dirty="0"/>
          </a:p>
        </p:txBody>
      </p:sp>
      <p:pic>
        <p:nvPicPr>
          <p:cNvPr id="3075" name="Picture 3" descr="D:\Users\картинки\0e14f7261c14a958884136fe4680750d_big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49488"/>
            <a:ext cx="5906591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575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Плакат</a:t>
            </a:r>
            <a:endParaRPr lang="ru-RU" dirty="0"/>
          </a:p>
        </p:txBody>
      </p:sp>
      <p:pic>
        <p:nvPicPr>
          <p:cNvPr id="4098" name="Picture 2" descr="D:\Users\картинки\04010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2249488"/>
            <a:ext cx="432435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688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Разминка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DNS\Desktop\женя\занятия\занятия сентябрь\100SSCAM\SDC134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79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NS\Desktop\женя\занятия\занятия сентябрь\100SSCAM\SDC134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979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6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232248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Как-то вечером на грядке</a:t>
            </a:r>
            <a:br>
              <a:rPr lang="ru-RU" sz="2000" dirty="0"/>
            </a:br>
            <a:r>
              <a:rPr lang="ru-RU" sz="2000" dirty="0"/>
              <a:t>Овощи играли в прятки.</a:t>
            </a:r>
            <a:br>
              <a:rPr lang="ru-RU" sz="2000" dirty="0"/>
            </a:br>
            <a:r>
              <a:rPr lang="ru-RU" sz="2000" dirty="0"/>
              <a:t>И морковка, и лучок,</a:t>
            </a:r>
            <a:br>
              <a:rPr lang="ru-RU" sz="2000" dirty="0"/>
            </a:br>
            <a:r>
              <a:rPr lang="ru-RU" sz="2000" dirty="0"/>
              <a:t>И редис, и кабачок</a:t>
            </a:r>
            <a:br>
              <a:rPr lang="ru-RU" sz="2000" dirty="0"/>
            </a:br>
            <a:r>
              <a:rPr lang="ru-RU" sz="2000" dirty="0"/>
              <a:t>Спрятались под листья, и молчок.</a:t>
            </a:r>
            <a:br>
              <a:rPr lang="ru-RU" sz="2000" dirty="0"/>
            </a:br>
            <a:r>
              <a:rPr lang="ru-RU" sz="2000" dirty="0"/>
              <a:t>Никому и никогда</a:t>
            </a:r>
            <a:br>
              <a:rPr lang="ru-RU" sz="2000" dirty="0"/>
            </a:br>
            <a:r>
              <a:rPr lang="ru-RU" sz="2000" dirty="0"/>
              <a:t>Не найти их, да-да-да!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DNS\Desktop\женя\занятия\занятия сентябрь\100SSCAM\SDC134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79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NS\Desktop\женя\занятия\занятия сентябрь\100SSCAM\SDC134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979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944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/>
              <a:t>«</a:t>
            </a:r>
            <a:r>
              <a:rPr lang="ru-RU" sz="2700" b="1" i="1" dirty="0"/>
              <a:t>Ищем овощи, стараемся. Но овощи спрятались, мы удив­ляемся»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DNS\Desktop\женя\занятия\занятия сентябрь\100SSCAM\SDC134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79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NS\Desktop\женя\занятия\занятия сентябрь\100SSCAM\SDC134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979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405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/>
              <a:t>«Наклонились дети к грядкам. Здесь овощи, они играют в прятки»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DNS\Desktop\женя\занятия\занятия сентябрь\100SSCAM\SDC135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79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NS\Desktop\женя\занятия\занятия сентябрь\100SSCAM\SDC135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979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143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Физкультурная минутка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«Был у зайки огород»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DNS\Desktop\женя\занятия\занятия сентябрь\100SSCAM\SDC131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79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NS\Desktop\женя\занятия\занятия сентябрь\100SSCAM\SDC131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979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545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71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Был у зайки огород, ровненьких две грядки.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Там играл зимой в снежки, ну а летом в прятки.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DNS\Desktop\женя\занятия\занятия сентябрь\100SSCAM\SDC131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79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NS\Desktop\женя\занятия\занятия сентябрь\100SSCAM\SDC131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979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946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Но весною в огород зайка с радостью идет.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Но сначала все вскопает.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DNS\Desktop\женя\занятия\занятия сентябрь\100SSCAM\SDC131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79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NS\Desktop\женя\занятия\занятия сентябрь\100SSCAM\SDC131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979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002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91</TotalTime>
  <Words>119</Words>
  <Application>Microsoft Office PowerPoint</Application>
  <PresentationFormat>Экран (4:3)</PresentationFormat>
  <Paragraphs>30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Городская</vt:lpstr>
      <vt:lpstr>Центр         физического развития,                                   здоровья </vt:lpstr>
      <vt:lpstr>Утренняя гимнастика «Как –то вечером на грядке»</vt:lpstr>
      <vt:lpstr>Разминка</vt:lpstr>
      <vt:lpstr>Как-то вечером на грядке Овощи играли в прятки. И морковка, и лучок, И редис, и кабачок Спрятались под листья, и молчок. Никому и никогда Не найти их, да-да-да! </vt:lpstr>
      <vt:lpstr>«Ищем овощи, стараемся. Но овощи спрятались, мы удив­ляемся» </vt:lpstr>
      <vt:lpstr>«Наклонились дети к грядкам. Здесь овощи, они играют в прятки» </vt:lpstr>
      <vt:lpstr>Физкультурная минутка «Был у зайки огород»</vt:lpstr>
      <vt:lpstr>Был у зайки огород, ровненьких две грядки. Там играл зимой в снежки, ну а летом в прятки.</vt:lpstr>
      <vt:lpstr>Но весною в огород зайка с радостью идет. Но сначала все вскопает.</vt:lpstr>
      <vt:lpstr>А потом все разравняет, семена посеет ловко. И пойдет сажать морковку. </vt:lpstr>
      <vt:lpstr>Ямка – семя, ямка – семя. Закопает, разровняет,</vt:lpstr>
      <vt:lpstr>И глядишь на грядке вновь. Вырастет горох, морковь. А как осень подойдет урожай свой соберет.</vt:lpstr>
      <vt:lpstr>Физкультурная минутка на занятии</vt:lpstr>
      <vt:lpstr>Мы плечами чик, чик. Мы глазами миг, миг…</vt:lpstr>
      <vt:lpstr>Физкультурная минутка на круге</vt:lpstr>
      <vt:lpstr>Ребенок показывает – мы повторяем</vt:lpstr>
      <vt:lpstr>Моем руки</vt:lpstr>
      <vt:lpstr>Комната для умывания</vt:lpstr>
      <vt:lpstr>Расчесываемся</vt:lpstr>
      <vt:lpstr>Карточка</vt:lpstr>
      <vt:lpstr>Карточка</vt:lpstr>
      <vt:lpstr>Карточка</vt:lpstr>
      <vt:lpstr>Карточка</vt:lpstr>
      <vt:lpstr>Плакат</vt:lpstr>
      <vt:lpstr>Плакат</vt:lpstr>
      <vt:lpstr>Плакат витамины</vt:lpstr>
      <vt:lpstr>Плакат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17</cp:revision>
  <cp:lastPrinted>2011-10-06T02:35:03Z</cp:lastPrinted>
  <dcterms:created xsi:type="dcterms:W3CDTF">2011-09-20T03:04:16Z</dcterms:created>
  <dcterms:modified xsi:type="dcterms:W3CDTF">2011-10-06T02:38:37Z</dcterms:modified>
</cp:coreProperties>
</file>