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73" r:id="rId5"/>
    <p:sldId id="258" r:id="rId6"/>
    <p:sldId id="260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Центр социализации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539864"/>
            <a:ext cx="5409388" cy="1101248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Tx/>
              <a:buChar char="-"/>
            </a:pPr>
            <a:r>
              <a:rPr lang="ru-RU" sz="3200" dirty="0" smtClean="0"/>
              <a:t>- Мини-центр кулинарии</a:t>
            </a:r>
          </a:p>
          <a:p>
            <a:pPr marL="457200" indent="-457200" algn="l">
              <a:buFontTx/>
              <a:buChar char="-"/>
            </a:pPr>
            <a:r>
              <a:rPr lang="ru-RU" sz="3200" dirty="0" smtClean="0"/>
              <a:t>- мини-центр драматизации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196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«Магазин» и «Семья»</a:t>
            </a:r>
            <a:endParaRPr lang="ru-RU" dirty="0"/>
          </a:p>
        </p:txBody>
      </p:sp>
      <p:pic>
        <p:nvPicPr>
          <p:cNvPr id="1026" name="Picture 2" descr="C:\Users\DNS\Desktop\женя\занятия\фотографии винегрет\100SSCAM\SDC13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фотографии винегрет\100SSCAM\SDC13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1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«Магазин» и «Семья»</a:t>
            </a:r>
            <a:endParaRPr lang="ru-RU" dirty="0"/>
          </a:p>
        </p:txBody>
      </p:sp>
      <p:pic>
        <p:nvPicPr>
          <p:cNvPr id="2050" name="Picture 2" descr="C:\Users\DNS\Desktop\женя\занятия\фотографии винегрет\100SSCAM\SDC137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женя\занятия\фотографии винегрет\100SSCAM\SDC13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«Семья»</a:t>
            </a:r>
            <a:endParaRPr lang="ru-RU" dirty="0"/>
          </a:p>
        </p:txBody>
      </p:sp>
      <p:pic>
        <p:nvPicPr>
          <p:cNvPr id="3074" name="Picture 2" descr="C:\Users\DNS\Desktop\женя\занятия\фотографии винегрет\100SSCAM\SDC137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женя\занятия\фотографии винегрет\100SSCAM\SDC13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8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«Повар»</a:t>
            </a:r>
            <a:endParaRPr lang="ru-RU" dirty="0"/>
          </a:p>
        </p:txBody>
      </p:sp>
      <p:pic>
        <p:nvPicPr>
          <p:cNvPr id="4098" name="Picture 2" descr="C:\Users\DNS\Desktop\женя\занятия\фотографии винегрет\100SSCAM\SDC13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женя\занятия\фотографии винегрет\100SSCAM\SDC137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7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«Ресторан»</a:t>
            </a:r>
            <a:endParaRPr lang="ru-RU" dirty="0"/>
          </a:p>
        </p:txBody>
      </p:sp>
      <p:pic>
        <p:nvPicPr>
          <p:cNvPr id="5122" name="Picture 2" descr="C:\Users\DNS\Desktop\женя\занятия\фотографии винегрет\100SSCAM\SDC13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женя\занятия\фотографии винегрет\100SSCAM\SDC137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0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Клоун в гостях</a:t>
            </a:r>
            <a:endParaRPr lang="ru-RU" dirty="0"/>
          </a:p>
        </p:txBody>
      </p:sp>
      <p:pic>
        <p:nvPicPr>
          <p:cNvPr id="1026" name="Picture 2" descr="C:\Users\DNS\Desktop\женя\занятия\фотографии развлечения\100SSCAM\SDC13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567" y="1676386"/>
            <a:ext cx="6280265" cy="4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4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821837"/>
            <a:ext cx="7560840" cy="136207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Приготовление винегрета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Мини-центр кулинарии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698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работе</a:t>
            </a:r>
            <a:br>
              <a:rPr lang="ru-RU" dirty="0" smtClean="0"/>
            </a:br>
            <a:r>
              <a:rPr lang="ru-RU" sz="2000" dirty="0" smtClean="0"/>
              <a:t>1. Рассматривание схемы</a:t>
            </a:r>
            <a:br>
              <a:rPr lang="ru-RU" sz="2000" dirty="0" smtClean="0"/>
            </a:br>
            <a:r>
              <a:rPr lang="ru-RU" sz="2000" dirty="0" smtClean="0"/>
              <a:t>2. Подготовка </a:t>
            </a:r>
            <a:r>
              <a:rPr lang="ru-RU" sz="2000" dirty="0" err="1" smtClean="0"/>
              <a:t>ингридиентов</a:t>
            </a:r>
            <a:endParaRPr lang="ru-RU" sz="2000" dirty="0"/>
          </a:p>
        </p:txBody>
      </p:sp>
      <p:pic>
        <p:nvPicPr>
          <p:cNvPr id="1026" name="Picture 2" descr="C:\Users\DNS\Desktop\женя\занятия\фотографии винегрет\100SSCAM\SDC13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фотографии винегрет\100SSCAM\SDC136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7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схеме</a:t>
            </a:r>
            <a:endParaRPr lang="ru-RU" dirty="0"/>
          </a:p>
        </p:txBody>
      </p:sp>
      <p:pic>
        <p:nvPicPr>
          <p:cNvPr id="1026" name="Picture 2" descr="C:\Users\DNS\Desktop\женя\занятия\фотографии винегрет\100SSCAM\SDC13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ru-RU" dirty="0" smtClean="0"/>
              <a:t>Очищаем кожуру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6400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685">
            <a:off x="283693" y="3405819"/>
            <a:ext cx="3521075" cy="26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DNS\Desktop\женя\занятия\фотографии винегрет\100SSCAM\SDC136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18448">
            <a:off x="4952791" y="3199303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5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Аккуратно нарезаем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5242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NS\Desktop\женя\занятия\фотографии винегрет\100SSCAM\SDC136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717032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521075" cy="26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1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Смешиваем овощи</a:t>
            </a:r>
            <a:endParaRPr lang="ru-RU" dirty="0"/>
          </a:p>
        </p:txBody>
      </p:sp>
      <p:pic>
        <p:nvPicPr>
          <p:cNvPr id="7170" name="Picture 2" descr="C:\Users\DNS\Desktop\женя\занятия\фотографии винегрет\100SSCAM\SDC13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женя\занятия\фотографии винегрет\100SSCAM\SDC13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1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работает, тот и ест!</a:t>
            </a:r>
            <a:endParaRPr lang="ru-RU" dirty="0"/>
          </a:p>
        </p:txBody>
      </p:sp>
      <p:pic>
        <p:nvPicPr>
          <p:cNvPr id="8194" name="Picture 2" descr="C:\Users\DNS\Desktop\женя\занятия\фотографии винегрет\100SSCAM\SDC137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NS\Desktop\женя\занятия\фотографии винегрет\100SSCAM\SDC13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7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Мини-центр драматизации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906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60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Центр социализации</vt:lpstr>
      <vt:lpstr>Приготовление винегрета</vt:lpstr>
      <vt:lpstr>Подготовка к работе 1. Рассматривание схемы 2. Подготовка ингридиентов</vt:lpstr>
      <vt:lpstr>По схеме</vt:lpstr>
      <vt:lpstr>Очищаем кожуру</vt:lpstr>
      <vt:lpstr>Аккуратно нарезаем</vt:lpstr>
      <vt:lpstr>Смешиваем овощи</vt:lpstr>
      <vt:lpstr>Кто работает, тот и ест!</vt:lpstr>
      <vt:lpstr>Наши игры</vt:lpstr>
      <vt:lpstr>«Магазин» и «Семья»</vt:lpstr>
      <vt:lpstr>«Магазин» и «Семья»</vt:lpstr>
      <vt:lpstr>«Семья»</vt:lpstr>
      <vt:lpstr>«Повар»</vt:lpstr>
      <vt:lpstr>«Ресторан»</vt:lpstr>
      <vt:lpstr>Клоун в гостях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9</cp:revision>
  <dcterms:created xsi:type="dcterms:W3CDTF">2011-10-04T02:03:25Z</dcterms:created>
  <dcterms:modified xsi:type="dcterms:W3CDTF">2011-10-07T01:15:18Z</dcterms:modified>
</cp:coreProperties>
</file>